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08" r:id="rId4"/>
    <p:sldMasterId id="2147483709" r:id="rId5"/>
    <p:sldMasterId id="214748371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Lst>
  <p:sldSz cy="5143500" cx="9144000"/>
  <p:notesSz cx="6858000" cy="9144000"/>
  <p:embeddedFontLst>
    <p:embeddedFont>
      <p:font typeface="Sora SemiBold"/>
      <p:regular r:id="rId42"/>
      <p:bold r:id="rId43"/>
    </p:embeddedFont>
    <p:embeddedFont>
      <p:font typeface="Roboto"/>
      <p:regular r:id="rId44"/>
      <p:bold r:id="rId45"/>
      <p:italic r:id="rId46"/>
      <p:boldItalic r:id="rId47"/>
    </p:embeddedFont>
    <p:embeddedFont>
      <p:font typeface="Sora Thin"/>
      <p:regular r:id="rId48"/>
      <p:bold r:id="rId49"/>
    </p:embeddedFont>
    <p:embeddedFont>
      <p:font typeface="Sora Light"/>
      <p:regular r:id="rId50"/>
      <p:bold r:id="rId51"/>
    </p:embeddedFont>
    <p:embeddedFont>
      <p:font typeface="Helvetica Neue Light"/>
      <p:regular r:id="rId52"/>
      <p:bold r:id="rId53"/>
      <p:italic r:id="rId54"/>
      <p:boldItalic r:id="rId55"/>
    </p:embeddedFont>
    <p:embeddedFont>
      <p:font typeface="Sora"/>
      <p:regular r:id="rId56"/>
      <p:bold r:id="rId57"/>
    </p:embeddedFont>
    <p:embeddedFont>
      <p:font typeface="Sora Medium"/>
      <p:regular r:id="rId58"/>
      <p:bold r:id="rId5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font" Target="fonts/SoraSemiBold-regular.fntdata"/><Relationship Id="rId41" Type="http://schemas.openxmlformats.org/officeDocument/2006/relationships/slide" Target="slides/slide34.xml"/><Relationship Id="rId44" Type="http://schemas.openxmlformats.org/officeDocument/2006/relationships/font" Target="fonts/Roboto-regular.fntdata"/><Relationship Id="rId43" Type="http://schemas.openxmlformats.org/officeDocument/2006/relationships/font" Target="fonts/SoraSemiBold-bold.fntdata"/><Relationship Id="rId46" Type="http://schemas.openxmlformats.org/officeDocument/2006/relationships/font" Target="fonts/Roboto-italic.fntdata"/><Relationship Id="rId45" Type="http://schemas.openxmlformats.org/officeDocument/2006/relationships/font" Target="fonts/Roboto-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48" Type="http://schemas.openxmlformats.org/officeDocument/2006/relationships/font" Target="fonts/SoraThin-regular.fntdata"/><Relationship Id="rId47" Type="http://schemas.openxmlformats.org/officeDocument/2006/relationships/font" Target="fonts/Roboto-boldItalic.fntdata"/><Relationship Id="rId49" Type="http://schemas.openxmlformats.org/officeDocument/2006/relationships/font" Target="fonts/SoraThin-bold.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SoraLight-bold.fntdata"/><Relationship Id="rId50" Type="http://schemas.openxmlformats.org/officeDocument/2006/relationships/font" Target="fonts/SoraLight-regular.fntdata"/><Relationship Id="rId53" Type="http://schemas.openxmlformats.org/officeDocument/2006/relationships/font" Target="fonts/HelveticaNeueLight-bold.fntdata"/><Relationship Id="rId52" Type="http://schemas.openxmlformats.org/officeDocument/2006/relationships/font" Target="fonts/HelveticaNeueLight-regular.fntdata"/><Relationship Id="rId11" Type="http://schemas.openxmlformats.org/officeDocument/2006/relationships/slide" Target="slides/slide4.xml"/><Relationship Id="rId55" Type="http://schemas.openxmlformats.org/officeDocument/2006/relationships/font" Target="fonts/HelveticaNeueLight-boldItalic.fntdata"/><Relationship Id="rId10" Type="http://schemas.openxmlformats.org/officeDocument/2006/relationships/slide" Target="slides/slide3.xml"/><Relationship Id="rId54" Type="http://schemas.openxmlformats.org/officeDocument/2006/relationships/font" Target="fonts/HelveticaNeueLight-italic.fntdata"/><Relationship Id="rId13" Type="http://schemas.openxmlformats.org/officeDocument/2006/relationships/slide" Target="slides/slide6.xml"/><Relationship Id="rId57" Type="http://schemas.openxmlformats.org/officeDocument/2006/relationships/font" Target="fonts/Sora-bold.fntdata"/><Relationship Id="rId12" Type="http://schemas.openxmlformats.org/officeDocument/2006/relationships/slide" Target="slides/slide5.xml"/><Relationship Id="rId56" Type="http://schemas.openxmlformats.org/officeDocument/2006/relationships/font" Target="fonts/Sora-regular.fntdata"/><Relationship Id="rId15" Type="http://schemas.openxmlformats.org/officeDocument/2006/relationships/slide" Target="slides/slide8.xml"/><Relationship Id="rId59" Type="http://schemas.openxmlformats.org/officeDocument/2006/relationships/font" Target="fonts/SoraMedium-bold.fntdata"/><Relationship Id="rId14" Type="http://schemas.openxmlformats.org/officeDocument/2006/relationships/slide" Target="slides/slide7.xml"/><Relationship Id="rId58" Type="http://schemas.openxmlformats.org/officeDocument/2006/relationships/font" Target="fonts/SoraMedium-regular.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25356fd504a_0_777: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25356fd504a_0_7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g259984ffb51_0_15: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0" name="Google Shape;470;g259984ffb51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5356fd504a_0_12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7" name="Google Shape;477;g25356fd504a_0_12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g258c17c1cbd_0_975: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9" name="Google Shape;499;g258c17c1cbd_0_9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300"/>
              <a:t>Personalized services such as MICE and Groups can be complex  to operate.</a:t>
            </a:r>
            <a:br>
              <a:rPr lang="en-GB" sz="1300"/>
            </a:br>
            <a:r>
              <a:rPr lang="en-GB" sz="1300"/>
              <a:t>To achieve performance and a unique experience, we have built a agile sales, operation, and finance solution sitting on top of PMS, and POS. </a:t>
            </a:r>
            <a:br>
              <a:rPr lang="en-GB" sz="1300"/>
            </a:br>
            <a:r>
              <a:rPr lang="en-GB" sz="1300"/>
              <a:t>AND</a:t>
            </a:r>
            <a:endParaRPr sz="1300"/>
          </a:p>
          <a:p>
            <a:pPr indent="0" lvl="0" marL="0" rtl="0" algn="l">
              <a:spcBef>
                <a:spcPts val="0"/>
              </a:spcBef>
              <a:spcAft>
                <a:spcPts val="0"/>
              </a:spcAft>
              <a:buNone/>
            </a:pPr>
            <a:r>
              <a:rPr lang="en-GB" sz="1300"/>
              <a:t>as the world and our industry changes fast, the solution is very flexible: Our customers can fine tune processes, layouts, reporting without the need of technical staff.</a:t>
            </a:r>
            <a:endParaRPr sz="13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g259984ffb51_0_21: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0" name="Google Shape;540;g259984ffb51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g25356fd504a_0_12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47" name="Google Shape;547;g25356fd504a_0_12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58c17c1cbd_0_909: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258c17c1cbd_0_9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rPr>
              <a:t>How have we built it ?</a:t>
            </a:r>
            <a:endParaRPr b="1">
              <a:solidFill>
                <a:schemeClr val="dk1"/>
              </a:solidFill>
            </a:endParaRPr>
          </a:p>
          <a:p>
            <a:pPr indent="0" lvl="0" marL="0" rtl="0" algn="l">
              <a:spcBef>
                <a:spcPts val="0"/>
              </a:spcBef>
              <a:spcAft>
                <a:spcPts val="0"/>
              </a:spcAft>
              <a:buNone/>
            </a:pPr>
            <a:r>
              <a:rPr b="1" lang="en-GB"/>
              <a:t>We leverage SALESFORCE to do it and make it work out of the box for hospitality use cases.</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GB"/>
              <a:t>We bring the best of breed of data driven and customer centric process automation.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Goal : </a:t>
            </a:r>
            <a:endParaRPr/>
          </a:p>
          <a:p>
            <a:pPr indent="-298450" lvl="0" marL="457200" rtl="0" algn="l">
              <a:spcBef>
                <a:spcPts val="0"/>
              </a:spcBef>
              <a:spcAft>
                <a:spcPts val="0"/>
              </a:spcAft>
              <a:buSzPts val="1100"/>
              <a:buChar char="-"/>
            </a:pPr>
            <a:r>
              <a:rPr lang="en-GB"/>
              <a:t>Optimise current Sales and Operations processes and costs.</a:t>
            </a:r>
            <a:endParaRPr/>
          </a:p>
          <a:p>
            <a:pPr indent="-298450" lvl="0" marL="457200" rtl="0" algn="l">
              <a:spcBef>
                <a:spcPts val="0"/>
              </a:spcBef>
              <a:spcAft>
                <a:spcPts val="0"/>
              </a:spcAft>
              <a:buSzPts val="1100"/>
              <a:buChar char="-"/>
            </a:pPr>
            <a:r>
              <a:rPr lang="en-GB"/>
              <a:t>Adapt faster to market changes</a:t>
            </a:r>
            <a:endParaRPr/>
          </a:p>
          <a:p>
            <a:pPr indent="-298450" lvl="0" marL="457200" rtl="0" algn="l">
              <a:spcBef>
                <a:spcPts val="0"/>
              </a:spcBef>
              <a:spcAft>
                <a:spcPts val="0"/>
              </a:spcAft>
              <a:buSzPts val="1100"/>
              <a:buChar char="-"/>
            </a:pPr>
            <a:r>
              <a:rPr lang="en-GB"/>
              <a:t>Make data driven decisions</a:t>
            </a:r>
            <a:endParaRPr/>
          </a:p>
          <a:p>
            <a:pPr indent="0" lvl="0" marL="457200" rtl="0" algn="l">
              <a:spcBef>
                <a:spcPts val="0"/>
              </a:spcBef>
              <a:spcAft>
                <a:spcPts val="0"/>
              </a:spcAft>
              <a:buNone/>
            </a:pPr>
            <a:r>
              <a:t/>
            </a:r>
            <a:endParaRPr/>
          </a:p>
          <a:p>
            <a:pPr indent="0" lvl="0" marL="0" rtl="0" algn="l">
              <a:spcBef>
                <a:spcPts val="0"/>
              </a:spcBef>
              <a:spcAft>
                <a:spcPts val="0"/>
              </a:spcAft>
              <a:buNone/>
            </a:pPr>
            <a:r>
              <a:rPr b="1" lang="en-GB"/>
              <a:t>We help Brands, Operators / Management Companies provide better performance and reporting  to owners and LPs.</a:t>
            </a:r>
            <a:endParaRPr b="1"/>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g258c17c1cbd_0_1317: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9" name="Google Shape;579;g258c17c1cbd_0_13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400"/>
              <a:t>Hospitality Cloud means : a solution that centralizes Knowledge, brings agility to operations, and is future proof.</a:t>
            </a:r>
            <a:endParaRPr sz="1400"/>
          </a:p>
          <a:p>
            <a:pPr indent="0" lvl="0" marL="0" rtl="0" algn="l">
              <a:spcBef>
                <a:spcPts val="0"/>
              </a:spcBef>
              <a:spcAft>
                <a:spcPts val="0"/>
              </a:spcAft>
              <a:buNone/>
            </a:pPr>
            <a:r>
              <a:rPr lang="en-GB" sz="1400"/>
              <a:t>We believe that any decision should be data driven. </a:t>
            </a:r>
            <a:br>
              <a:rPr lang="en-GB" sz="1400"/>
            </a:br>
            <a:r>
              <a:rPr lang="en-GB" sz="1400"/>
              <a:t>And that the right service should evolve fast with the market while preserving each brand unique tone of voice.</a:t>
            </a:r>
            <a:br>
              <a:rPr lang="en-GB" sz="1400"/>
            </a:br>
            <a:r>
              <a:rPr lang="en-GB" sz="1400"/>
              <a:t>We can cater to management, sales, operations, and finance teams with one centralised knowledge base solution.</a:t>
            </a:r>
            <a:endParaRPr sz="1400"/>
          </a:p>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g25356fd504a_0_1179: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6" name="Google Shape;596;g25356fd504a_0_11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5" name="Shape 605"/>
        <p:cNvGrpSpPr/>
        <p:nvPr/>
      </p:nvGrpSpPr>
      <p:grpSpPr>
        <a:xfrm>
          <a:off x="0" y="0"/>
          <a:ext cx="0" cy="0"/>
          <a:chOff x="0" y="0"/>
          <a:chExt cx="0" cy="0"/>
        </a:xfrm>
      </p:grpSpPr>
      <p:sp>
        <p:nvSpPr>
          <p:cNvPr id="606" name="Google Shape;606;g258c17c1cbd_0_15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7" name="Google Shape;607;g258c17c1cbd_0_15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g258c17c1cbd_0_1543: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1" name="Google Shape;621;g258c17c1cbd_0_1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259984ffb51_0_0: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259984ffb5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8" name="Shape 658"/>
        <p:cNvGrpSpPr/>
        <p:nvPr/>
      </p:nvGrpSpPr>
      <p:grpSpPr>
        <a:xfrm>
          <a:off x="0" y="0"/>
          <a:ext cx="0" cy="0"/>
          <a:chOff x="0" y="0"/>
          <a:chExt cx="0" cy="0"/>
        </a:xfrm>
      </p:grpSpPr>
      <p:sp>
        <p:nvSpPr>
          <p:cNvPr id="659" name="Google Shape;659;g258c17c1cbd_0_1581: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0" name="Google Shape;660;g258c17c1cbd_0_15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3" name="Shape 693"/>
        <p:cNvGrpSpPr/>
        <p:nvPr/>
      </p:nvGrpSpPr>
      <p:grpSpPr>
        <a:xfrm>
          <a:off x="0" y="0"/>
          <a:ext cx="0" cy="0"/>
          <a:chOff x="0" y="0"/>
          <a:chExt cx="0" cy="0"/>
        </a:xfrm>
      </p:grpSpPr>
      <p:sp>
        <p:nvSpPr>
          <p:cNvPr id="694" name="Google Shape;694;g258c17c1cbd_0_1615: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5" name="Google Shape;695;g258c17c1cbd_0_16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258c17c1cbd_0_14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9" name="Google Shape;719;g258c17c1cbd_0_14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1" name="Shape 731"/>
        <p:cNvGrpSpPr/>
        <p:nvPr/>
      </p:nvGrpSpPr>
      <p:grpSpPr>
        <a:xfrm>
          <a:off x="0" y="0"/>
          <a:ext cx="0" cy="0"/>
          <a:chOff x="0" y="0"/>
          <a:chExt cx="0" cy="0"/>
        </a:xfrm>
      </p:grpSpPr>
      <p:sp>
        <p:nvSpPr>
          <p:cNvPr id="732" name="Google Shape;732;g258c17c1cbd_0_402: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3" name="Google Shape;733;g258c17c1cbd_0_4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400"/>
              <a:t>Thynk covers a wide range of use cases. </a:t>
            </a:r>
            <a:br>
              <a:rPr lang="en-GB" sz="1400"/>
            </a:br>
            <a:r>
              <a:rPr lang="en-GB" sz="1400"/>
              <a:t>Today we will focus on one of them Groups and MICE.</a:t>
            </a:r>
            <a:endParaRPr sz="1400"/>
          </a:p>
          <a:p>
            <a:pPr indent="0" lvl="0" marL="0" rtl="0" algn="l">
              <a:spcBef>
                <a:spcPts val="0"/>
              </a:spcBef>
              <a:spcAft>
                <a:spcPts val="0"/>
              </a:spcAft>
              <a:buNone/>
            </a:pPr>
            <a:r>
              <a:rPr lang="en-GB" sz="1400"/>
              <a:t>But Before drilling down on the demo; we would like to share with you some elements of the project and its organisation.</a:t>
            </a:r>
            <a:endParaRPr sz="140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7" name="Shape 757"/>
        <p:cNvGrpSpPr/>
        <p:nvPr/>
      </p:nvGrpSpPr>
      <p:grpSpPr>
        <a:xfrm>
          <a:off x="0" y="0"/>
          <a:ext cx="0" cy="0"/>
          <a:chOff x="0" y="0"/>
          <a:chExt cx="0" cy="0"/>
        </a:xfrm>
      </p:grpSpPr>
      <p:sp>
        <p:nvSpPr>
          <p:cNvPr id="758" name="Google Shape;758;g258c17c1cbd_0_42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59" name="Google Shape;759;g258c17c1cbd_0_4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g258c17c1cbd_0_44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73" name="Google Shape;773;g258c17c1cbd_0_4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5" name="Shape 785"/>
        <p:cNvGrpSpPr/>
        <p:nvPr/>
      </p:nvGrpSpPr>
      <p:grpSpPr>
        <a:xfrm>
          <a:off x="0" y="0"/>
          <a:ext cx="0" cy="0"/>
          <a:chOff x="0" y="0"/>
          <a:chExt cx="0" cy="0"/>
        </a:xfrm>
      </p:grpSpPr>
      <p:sp>
        <p:nvSpPr>
          <p:cNvPr id="786" name="Google Shape;786;g258c17c1cbd_0_45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87" name="Google Shape;787;g258c17c1cbd_0_4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58c17c1cbd_0_46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0" name="Google Shape;800;g258c17c1cbd_0_4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1" name="Shape 811"/>
        <p:cNvGrpSpPr/>
        <p:nvPr/>
      </p:nvGrpSpPr>
      <p:grpSpPr>
        <a:xfrm>
          <a:off x="0" y="0"/>
          <a:ext cx="0" cy="0"/>
          <a:chOff x="0" y="0"/>
          <a:chExt cx="0" cy="0"/>
        </a:xfrm>
      </p:grpSpPr>
      <p:sp>
        <p:nvSpPr>
          <p:cNvPr id="812" name="Google Shape;812;g258c17c1cbd_0_4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3" name="Google Shape;813;g258c17c1cbd_0_4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5" name="Shape 825"/>
        <p:cNvGrpSpPr/>
        <p:nvPr/>
      </p:nvGrpSpPr>
      <p:grpSpPr>
        <a:xfrm>
          <a:off x="0" y="0"/>
          <a:ext cx="0" cy="0"/>
          <a:chOff x="0" y="0"/>
          <a:chExt cx="0" cy="0"/>
        </a:xfrm>
      </p:grpSpPr>
      <p:sp>
        <p:nvSpPr>
          <p:cNvPr id="826" name="Google Shape;826;g258c17c1cbd_0_5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7" name="Google Shape;827;g258c17c1cbd_0_50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25356fd504a_0_306: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0" name="Google Shape;340;g25356fd504a_0_3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050">
                <a:solidFill>
                  <a:srgbClr val="3C4043"/>
                </a:solidFill>
                <a:highlight>
                  <a:srgbClr val="FFFFFF"/>
                </a:highlight>
                <a:latin typeface="Roboto"/>
                <a:ea typeface="Roboto"/>
                <a:cs typeface="Roboto"/>
                <a:sym typeface="Roboto"/>
              </a:rPr>
              <a:t>Wind of change : Shorten booking window, last minute change, personalised / tailored requests. </a:t>
            </a:r>
            <a:endParaRPr sz="1050">
              <a:solidFill>
                <a:srgbClr val="3C4043"/>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GB" sz="1050">
                <a:solidFill>
                  <a:srgbClr val="3C4043"/>
                </a:solidFill>
                <a:highlight>
                  <a:srgbClr val="FFFFFF"/>
                </a:highlight>
                <a:latin typeface="Roboto"/>
                <a:ea typeface="Roboto"/>
                <a:cs typeface="Roboto"/>
                <a:sym typeface="Roboto"/>
              </a:rPr>
              <a:t>Need to focus on a healthy business mix (lead time and set priority based on profit per segment / request)</a:t>
            </a:r>
            <a:br>
              <a:rPr lang="en-GB" sz="1050">
                <a:solidFill>
                  <a:srgbClr val="3C4043"/>
                </a:solidFill>
                <a:highlight>
                  <a:srgbClr val="FFFFFF"/>
                </a:highlight>
                <a:latin typeface="Roboto"/>
                <a:ea typeface="Roboto"/>
                <a:cs typeface="Roboto"/>
                <a:sym typeface="Roboto"/>
              </a:rPr>
            </a:br>
            <a:br>
              <a:rPr lang="en-GB" sz="1050">
                <a:solidFill>
                  <a:srgbClr val="3C4043"/>
                </a:solidFill>
                <a:highlight>
                  <a:srgbClr val="FFFFFF"/>
                </a:highlight>
                <a:latin typeface="Roboto"/>
                <a:ea typeface="Roboto"/>
                <a:cs typeface="Roboto"/>
                <a:sym typeface="Roboto"/>
              </a:rPr>
            </a:br>
            <a:r>
              <a:rPr lang="en-GB" sz="1050">
                <a:solidFill>
                  <a:srgbClr val="3C4043"/>
                </a:solidFill>
                <a:highlight>
                  <a:srgbClr val="FFFFFF"/>
                </a:highlight>
                <a:latin typeface="Roboto"/>
                <a:ea typeface="Roboto"/>
                <a:cs typeface="Roboto"/>
                <a:sym typeface="Roboto"/>
              </a:rPr>
              <a:t>Perhaps should mention in voiceover that inflation might curve people to travel less this summer -  but thynk remained super strong during pandemic so should be ok</a:t>
            </a:r>
            <a:br>
              <a:rPr lang="en-GB" sz="1050">
                <a:solidFill>
                  <a:srgbClr val="3C4043"/>
                </a:solidFill>
                <a:highlight>
                  <a:srgbClr val="FFFFFF"/>
                </a:highlight>
                <a:latin typeface="Roboto"/>
                <a:ea typeface="Roboto"/>
                <a:cs typeface="Roboto"/>
                <a:sym typeface="Roboto"/>
              </a:rPr>
            </a:br>
            <a:br>
              <a:rPr lang="en-GB" sz="1050">
                <a:solidFill>
                  <a:srgbClr val="3C4043"/>
                </a:solidFill>
                <a:highlight>
                  <a:srgbClr val="FFFFFF"/>
                </a:highlight>
                <a:latin typeface="Roboto"/>
                <a:ea typeface="Roboto"/>
                <a:cs typeface="Roboto"/>
                <a:sym typeface="Roboto"/>
              </a:rPr>
            </a:b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258c17c1cbd_0_5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GB" sz="1000">
                <a:solidFill>
                  <a:schemeClr val="dk1"/>
                </a:solidFill>
                <a:latin typeface="Sora"/>
                <a:ea typeface="Sora"/>
                <a:cs typeface="Sora"/>
                <a:sym typeface="Sora"/>
              </a:rPr>
              <a:t> The group’s concern was implementing, customizing, and managing a solution with so much complexity and modularity. They simply did not have the in-house capabilities to do this. The group needed a turnkey solution that was already optimized for hospitality, with connectivity to POS and PMS data, allowing them to centralize data management at a group level.</a:t>
            </a:r>
            <a:endParaRPr sz="1000">
              <a:solidFill>
                <a:schemeClr val="dk1"/>
              </a:solidFill>
              <a:latin typeface="Sora"/>
              <a:ea typeface="Sora"/>
              <a:cs typeface="Sora"/>
              <a:sym typeface="Sora"/>
            </a:endParaRPr>
          </a:p>
          <a:p>
            <a:pPr indent="0" lvl="0" marL="0" rtl="0" algn="l">
              <a:lnSpc>
                <a:spcPct val="120000"/>
              </a:lnSpc>
              <a:spcBef>
                <a:spcPts val="0"/>
              </a:spcBef>
              <a:spcAft>
                <a:spcPts val="0"/>
              </a:spcAft>
              <a:buNone/>
            </a:pPr>
            <a:r>
              <a:t/>
            </a:r>
            <a:endParaRPr sz="1000">
              <a:solidFill>
                <a:schemeClr val="dk1"/>
              </a:solidFill>
              <a:latin typeface="Sora"/>
              <a:ea typeface="Sora"/>
              <a:cs typeface="Sora"/>
              <a:sym typeface="Sora"/>
            </a:endParaRPr>
          </a:p>
          <a:p>
            <a:pPr indent="0" lvl="0" marL="0" rtl="0" algn="l">
              <a:lnSpc>
                <a:spcPct val="120000"/>
              </a:lnSpc>
              <a:spcBef>
                <a:spcPts val="0"/>
              </a:spcBef>
              <a:spcAft>
                <a:spcPts val="0"/>
              </a:spcAft>
              <a:buNone/>
            </a:pPr>
            <a:r>
              <a:rPr lang="en-GB" sz="1000">
                <a:solidFill>
                  <a:schemeClr val="dk1"/>
                </a:solidFill>
                <a:latin typeface="Sora"/>
                <a:ea typeface="Sora"/>
                <a:cs typeface="Sora"/>
                <a:sym typeface="Sora"/>
              </a:rPr>
              <a:t>The automation of mundane but time-consuming tasks has allowed our teams to spend more time with customers to understand their needs and have a higher impact when delivering experiences. With duplicate matching tools, Thynk has also helped us manage the integrity of the data we collect from our guests to better ensure each experience is better than the last. Measurable results include:</a:t>
            </a:r>
            <a:endParaRPr sz="1500">
              <a:solidFill>
                <a:schemeClr val="lt1"/>
              </a:solidFill>
            </a:endParaRPr>
          </a:p>
          <a:p>
            <a:pPr indent="0" lvl="0" marL="0" rtl="0" algn="l">
              <a:lnSpc>
                <a:spcPct val="120000"/>
              </a:lnSpc>
              <a:spcBef>
                <a:spcPts val="0"/>
              </a:spcBef>
              <a:spcAft>
                <a:spcPts val="0"/>
              </a:spcAft>
              <a:buClr>
                <a:schemeClr val="dk1"/>
              </a:buClr>
              <a:buSzPts val="1800"/>
              <a:buFont typeface="Arial"/>
              <a:buNone/>
            </a:pPr>
            <a:r>
              <a:t/>
            </a:r>
            <a:endParaRPr sz="1000">
              <a:solidFill>
                <a:schemeClr val="dk1"/>
              </a:solidFill>
              <a:latin typeface="Sora"/>
              <a:ea typeface="Sora"/>
              <a:cs typeface="Sora"/>
              <a:sym typeface="Sora"/>
            </a:endParaRPr>
          </a:p>
          <a:p>
            <a:pPr indent="0" lvl="0" marL="0" rtl="0" algn="l">
              <a:lnSpc>
                <a:spcPct val="120000"/>
              </a:lnSpc>
              <a:spcBef>
                <a:spcPts val="0"/>
              </a:spcBef>
              <a:spcAft>
                <a:spcPts val="0"/>
              </a:spcAft>
              <a:buClr>
                <a:schemeClr val="dk1"/>
              </a:buClr>
              <a:buSzPts val="1800"/>
              <a:buFont typeface="Arial"/>
              <a:buNone/>
            </a:pPr>
            <a:r>
              <a:t/>
            </a:r>
            <a:endParaRPr sz="1050">
              <a:solidFill>
                <a:schemeClr val="dk1"/>
              </a:solidFill>
              <a:latin typeface="Sora"/>
              <a:ea typeface="Sora"/>
              <a:cs typeface="Sora"/>
              <a:sym typeface="Sora"/>
            </a:endParaRPr>
          </a:p>
          <a:p>
            <a:pPr indent="0" lvl="0" marL="0" rtl="0" algn="l">
              <a:spcBef>
                <a:spcPts val="0"/>
              </a:spcBef>
              <a:spcAft>
                <a:spcPts val="0"/>
              </a:spcAft>
              <a:buNone/>
            </a:pPr>
            <a:r>
              <a:t/>
            </a:r>
            <a:endParaRPr/>
          </a:p>
        </p:txBody>
      </p:sp>
      <p:sp>
        <p:nvSpPr>
          <p:cNvPr id="843" name="Google Shape;843;g258c17c1cbd_0_521: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258c17c1cbd_0_5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58" name="Google Shape;858;g258c17c1cbd_0_5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g258c17c1cbd_0_5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GB" sz="1000">
                <a:solidFill>
                  <a:schemeClr val="dk1"/>
                </a:solidFill>
                <a:latin typeface="Sora"/>
                <a:ea typeface="Sora"/>
                <a:cs typeface="Sora"/>
                <a:sym typeface="Sora"/>
              </a:rPr>
              <a:t>Delivering exceptional experiences to their customers, while improving the customer experience of both B2C and B2B customers with constant innovations.</a:t>
            </a:r>
            <a:endParaRPr sz="1000">
              <a:solidFill>
                <a:schemeClr val="dk1"/>
              </a:solidFill>
              <a:latin typeface="Sora"/>
              <a:ea typeface="Sora"/>
              <a:cs typeface="Sora"/>
              <a:sym typeface="Sora"/>
            </a:endParaRPr>
          </a:p>
          <a:p>
            <a:pPr indent="0" lvl="0" marL="0" rtl="0" algn="l">
              <a:lnSpc>
                <a:spcPct val="120000"/>
              </a:lnSpc>
              <a:spcBef>
                <a:spcPts val="0"/>
              </a:spcBef>
              <a:spcAft>
                <a:spcPts val="0"/>
              </a:spcAft>
              <a:buNone/>
            </a:pPr>
            <a:r>
              <a:rPr lang="en-GB" sz="1000">
                <a:solidFill>
                  <a:schemeClr val="dk1"/>
                </a:solidFill>
                <a:latin typeface="Sora"/>
                <a:ea typeface="Sora"/>
                <a:cs typeface="Sora"/>
                <a:sym typeface="Sora"/>
              </a:rPr>
              <a:t>One of their digital products coming to the end of its life, they went on to look for a new solution. But after 4 years of trying to configure their new hospitality CRM to their environments, they decided to give up. </a:t>
            </a:r>
            <a:endParaRPr sz="1500">
              <a:solidFill>
                <a:schemeClr val="lt1"/>
              </a:solidFill>
            </a:endParaRPr>
          </a:p>
          <a:p>
            <a:pPr indent="0" lvl="0" marL="0" rtl="0" algn="l">
              <a:lnSpc>
                <a:spcPct val="120000"/>
              </a:lnSpc>
              <a:spcBef>
                <a:spcPts val="0"/>
              </a:spcBef>
              <a:spcAft>
                <a:spcPts val="0"/>
              </a:spcAft>
              <a:buNone/>
            </a:pPr>
            <a:r>
              <a:rPr lang="en-GB" sz="1000">
                <a:solidFill>
                  <a:schemeClr val="dk1"/>
                </a:solidFill>
                <a:latin typeface="Sora"/>
                <a:ea typeface="Sora"/>
                <a:cs typeface="Sora"/>
                <a:sym typeface="Sora"/>
              </a:rPr>
              <a:t>Unfortunately, this forced the team to revert to using spreadsheets to manage a lot of important sales and operations data. </a:t>
            </a:r>
            <a:endParaRPr sz="1500">
              <a:solidFill>
                <a:schemeClr val="lt1"/>
              </a:solidFill>
            </a:endParaRPr>
          </a:p>
          <a:p>
            <a:pPr indent="0" lvl="0" marL="0" rtl="0" algn="l">
              <a:lnSpc>
                <a:spcPct val="120000"/>
              </a:lnSpc>
              <a:spcBef>
                <a:spcPts val="0"/>
              </a:spcBef>
              <a:spcAft>
                <a:spcPts val="0"/>
              </a:spcAft>
              <a:buNone/>
            </a:pPr>
            <a:r>
              <a:rPr lang="en-GB" sz="1000">
                <a:solidFill>
                  <a:schemeClr val="dk1"/>
                </a:solidFill>
                <a:latin typeface="Sora"/>
                <a:ea typeface="Sora"/>
                <a:cs typeface="Sora"/>
                <a:sym typeface="Sora"/>
              </a:rPr>
              <a:t>At this time finding a solution designed for the hospitality industry and flexible to adapt to their environment and processes was vital for the Barrière Group. But they needed time to test the product and make sure it would integrate seamlessly with their current platforms and processes.</a:t>
            </a:r>
            <a:endParaRPr sz="1500">
              <a:solidFill>
                <a:schemeClr val="lt1"/>
              </a:solidFill>
            </a:endParaRPr>
          </a:p>
          <a:p>
            <a:pPr indent="0" lvl="0" marL="0" rtl="0" algn="l">
              <a:lnSpc>
                <a:spcPct val="120000"/>
              </a:lnSpc>
              <a:spcBef>
                <a:spcPts val="0"/>
              </a:spcBef>
              <a:spcAft>
                <a:spcPts val="0"/>
              </a:spcAft>
              <a:buNone/>
            </a:pPr>
            <a:r>
              <a:t/>
            </a:r>
            <a:endParaRPr sz="900">
              <a:solidFill>
                <a:schemeClr val="dk1"/>
              </a:solidFill>
              <a:latin typeface="Sora"/>
              <a:ea typeface="Sora"/>
              <a:cs typeface="Sora"/>
              <a:sym typeface="Sora"/>
            </a:endParaRPr>
          </a:p>
          <a:p>
            <a:pPr indent="0" lvl="0" marL="0" rtl="0" algn="l">
              <a:lnSpc>
                <a:spcPct val="120000"/>
              </a:lnSpc>
              <a:spcBef>
                <a:spcPts val="0"/>
              </a:spcBef>
              <a:spcAft>
                <a:spcPts val="0"/>
              </a:spcAft>
              <a:buNone/>
            </a:pPr>
            <a:r>
              <a:rPr lang="en-GB" sz="1000">
                <a:solidFill>
                  <a:schemeClr val="dk1"/>
                </a:solidFill>
                <a:latin typeface="Sora"/>
                <a:ea typeface="Sora"/>
                <a:cs typeface="Sora"/>
                <a:sym typeface="Sora"/>
              </a:rPr>
              <a:t>Today all of the Barrière’s properties have been onboarded with Thynk. Their international team is thrilled to have a functional, intuitive CRM tool that allows them to manage bookings, enrich their customer interactions, and prospect easily. With a host of new features on the horizon and a support team committed to meeting hoteliers’ needs, the Barrière Group knows that Thynk will allow them to continue innovating into the next century. </a:t>
            </a:r>
            <a:endParaRPr sz="1500">
              <a:solidFill>
                <a:schemeClr val="lt1"/>
              </a:solidFill>
            </a:endParaRPr>
          </a:p>
          <a:p>
            <a:pPr indent="0" lvl="0" marL="0" rtl="0" algn="l">
              <a:lnSpc>
                <a:spcPct val="120000"/>
              </a:lnSpc>
              <a:spcBef>
                <a:spcPts val="0"/>
              </a:spcBef>
              <a:spcAft>
                <a:spcPts val="0"/>
              </a:spcAft>
              <a:buNone/>
            </a:pPr>
            <a:r>
              <a:t/>
            </a:r>
            <a:endParaRPr sz="1000">
              <a:solidFill>
                <a:schemeClr val="dk1"/>
              </a:solidFill>
              <a:latin typeface="Sora"/>
              <a:ea typeface="Sora"/>
              <a:cs typeface="Sora"/>
              <a:sym typeface="Sora"/>
            </a:endParaRPr>
          </a:p>
          <a:p>
            <a:pPr indent="0" lvl="0" marL="0" rtl="0" algn="l">
              <a:lnSpc>
                <a:spcPct val="120000"/>
              </a:lnSpc>
              <a:spcBef>
                <a:spcPts val="0"/>
              </a:spcBef>
              <a:spcAft>
                <a:spcPts val="0"/>
              </a:spcAft>
              <a:buClr>
                <a:schemeClr val="dk1"/>
              </a:buClr>
              <a:buSzPts val="1800"/>
              <a:buFont typeface="Arial"/>
              <a:buNone/>
            </a:pPr>
            <a:r>
              <a:rPr lang="en-GB" sz="1000">
                <a:solidFill>
                  <a:schemeClr val="dk1"/>
                </a:solidFill>
                <a:latin typeface="Sora"/>
                <a:ea typeface="Sora"/>
                <a:cs typeface="Sora"/>
                <a:sym typeface="Sora"/>
              </a:rPr>
              <a:t>Today all of the Barrière’s properties have been onboarded with Thynk. Their international team is thrilled to have a functional, intuitive CRM tool that allows them to manage bookings, enrich their customer interactions, and prospect easily. With a host of new features on the horizon and a support team committed to meeting hoteliers’ needs, the Barrière Group knows that Thynk will allow them to continue innovating into the next century. </a:t>
            </a:r>
            <a:endParaRPr sz="1000">
              <a:solidFill>
                <a:schemeClr val="dk1"/>
              </a:solidFill>
              <a:latin typeface="Sora"/>
              <a:ea typeface="Sora"/>
              <a:cs typeface="Sora"/>
              <a:sym typeface="Sora"/>
            </a:endParaRPr>
          </a:p>
        </p:txBody>
      </p:sp>
      <p:sp>
        <p:nvSpPr>
          <p:cNvPr id="874" name="Google Shape;874;g258c17c1cbd_0_550: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g258c17c1cbd_0_5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85" name="Google Shape;885;g258c17c1cbd_0_5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g258c17c1cbd_0_5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GB" sz="1000">
                <a:solidFill>
                  <a:schemeClr val="dk1"/>
                </a:solidFill>
                <a:latin typeface="Sora"/>
                <a:ea typeface="Sora"/>
                <a:cs typeface="Sora"/>
                <a:sym typeface="Sora"/>
              </a:rPr>
              <a:t>Increase operational efficiency, by breaking down siloes and increasing visibility across the entirety of the customer journey. </a:t>
            </a:r>
            <a:endParaRPr sz="1000">
              <a:solidFill>
                <a:schemeClr val="dk1"/>
              </a:solidFill>
              <a:latin typeface="Sora"/>
              <a:ea typeface="Sora"/>
              <a:cs typeface="Sora"/>
              <a:sym typeface="Sora"/>
            </a:endParaRPr>
          </a:p>
          <a:p>
            <a:pPr indent="0" lvl="0" marL="0" rtl="0" algn="l">
              <a:lnSpc>
                <a:spcPct val="120000"/>
              </a:lnSpc>
              <a:spcBef>
                <a:spcPts val="0"/>
              </a:spcBef>
              <a:spcAft>
                <a:spcPts val="0"/>
              </a:spcAft>
              <a:buNone/>
            </a:pPr>
            <a:r>
              <a:t/>
            </a:r>
            <a:endParaRPr sz="1000">
              <a:solidFill>
                <a:schemeClr val="dk1"/>
              </a:solidFill>
              <a:latin typeface="Sora"/>
              <a:ea typeface="Sora"/>
              <a:cs typeface="Sora"/>
              <a:sym typeface="Sora"/>
            </a:endParaRPr>
          </a:p>
          <a:p>
            <a:pPr indent="0" lvl="0" marL="0" rtl="0" algn="l">
              <a:lnSpc>
                <a:spcPct val="120000"/>
              </a:lnSpc>
              <a:spcBef>
                <a:spcPts val="0"/>
              </a:spcBef>
              <a:spcAft>
                <a:spcPts val="0"/>
              </a:spcAft>
              <a:buNone/>
            </a:pPr>
            <a:r>
              <a:rPr lang="en-GB" sz="1000">
                <a:solidFill>
                  <a:schemeClr val="dk1"/>
                </a:solidFill>
                <a:latin typeface="Sora"/>
                <a:ea typeface="Sora"/>
                <a:cs typeface="Sora"/>
                <a:sym typeface="Sora"/>
              </a:rPr>
              <a:t>Minimal data on lead time or market segmentation was available to the team and finding this data required hours of manual effort.  After aggregating this information in excel, they still lacked the necessary context to make decisions based on the data. The systems in place did not synchronize with their property management system making it impossible to understand any performance beyond what was contracted with the customer. As a lean, busy team focused on serving their customers, they simply didn’t have time to gather and analyze all this information manually.</a:t>
            </a:r>
            <a:endParaRPr sz="1000">
              <a:solidFill>
                <a:schemeClr val="dk1"/>
              </a:solidFill>
              <a:latin typeface="Sora"/>
              <a:ea typeface="Sora"/>
              <a:cs typeface="Sora"/>
              <a:sym typeface="Sora"/>
            </a:endParaRPr>
          </a:p>
          <a:p>
            <a:pPr indent="0" lvl="0" marL="0" rtl="0" algn="l">
              <a:lnSpc>
                <a:spcPct val="120000"/>
              </a:lnSpc>
              <a:spcBef>
                <a:spcPts val="0"/>
              </a:spcBef>
              <a:spcAft>
                <a:spcPts val="0"/>
              </a:spcAft>
              <a:buNone/>
            </a:pPr>
            <a:r>
              <a:t/>
            </a:r>
            <a:endParaRPr sz="1000">
              <a:solidFill>
                <a:schemeClr val="dk1"/>
              </a:solidFill>
              <a:latin typeface="Sora"/>
              <a:ea typeface="Sora"/>
              <a:cs typeface="Sora"/>
              <a:sym typeface="Sora"/>
            </a:endParaRPr>
          </a:p>
          <a:p>
            <a:pPr indent="0" lvl="0" marL="0" rtl="0" algn="l">
              <a:lnSpc>
                <a:spcPct val="120000"/>
              </a:lnSpc>
              <a:spcBef>
                <a:spcPts val="0"/>
              </a:spcBef>
              <a:spcAft>
                <a:spcPts val="0"/>
              </a:spcAft>
              <a:buClr>
                <a:schemeClr val="dk1"/>
              </a:buClr>
              <a:buSzPts val="1800"/>
              <a:buFont typeface="Arial"/>
              <a:buNone/>
            </a:pPr>
            <a:r>
              <a:rPr lang="en-GB" sz="1000">
                <a:solidFill>
                  <a:schemeClr val="dk1"/>
                </a:solidFill>
                <a:latin typeface="Sora"/>
                <a:ea typeface="Sora"/>
                <a:cs typeface="Sora"/>
                <a:sym typeface="Sora"/>
              </a:rPr>
              <a:t>Today, the Postillion team begins each morning by reviewing their new revenue dashboards in Thynk. They focus their sales and operations teams on areas of high demand or need, respectively, based on the information they see across their properties.  The Postillion leadership team now has the insight to act, when necessary, like adjusting resource allocation to match demand on-site, mitigating weaknesses that could impact the customer experience, and taking advantage of growth opportunities.</a:t>
            </a:r>
            <a:endParaRPr sz="1000">
              <a:solidFill>
                <a:schemeClr val="dk1"/>
              </a:solidFill>
              <a:latin typeface="Sora"/>
              <a:ea typeface="Sora"/>
              <a:cs typeface="Sora"/>
              <a:sym typeface="Sora"/>
            </a:endParaRPr>
          </a:p>
        </p:txBody>
      </p:sp>
      <p:sp>
        <p:nvSpPr>
          <p:cNvPr id="901" name="Google Shape;901;g258c17c1cbd_0_575: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25356fd504a_0_322: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7" name="Google Shape;357;g25356fd504a_0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25356fd504a_0_10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83" name="Google Shape;383;g25356fd504a_0_10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259bfe54118_0_0: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2" name="Google Shape;412;g259bfe5411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rPr>
              <a:t>How have we built it ?</a:t>
            </a:r>
            <a:endParaRPr b="1">
              <a:solidFill>
                <a:schemeClr val="dk1"/>
              </a:solidFill>
            </a:endParaRPr>
          </a:p>
          <a:p>
            <a:pPr indent="0" lvl="0" marL="0" rtl="0" algn="l">
              <a:spcBef>
                <a:spcPts val="0"/>
              </a:spcBef>
              <a:spcAft>
                <a:spcPts val="0"/>
              </a:spcAft>
              <a:buNone/>
            </a:pPr>
            <a:r>
              <a:rPr b="1" lang="en-GB"/>
              <a:t>We leverage SALESFORCE to do it and make it work out of the box for hospitality use cases.</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GB"/>
              <a:t>We bring the best of breed of data driven and customer centric process automation.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Goal : </a:t>
            </a:r>
            <a:endParaRPr/>
          </a:p>
          <a:p>
            <a:pPr indent="-298450" lvl="0" marL="457200" rtl="0" algn="l">
              <a:spcBef>
                <a:spcPts val="0"/>
              </a:spcBef>
              <a:spcAft>
                <a:spcPts val="0"/>
              </a:spcAft>
              <a:buSzPts val="1100"/>
              <a:buChar char="-"/>
            </a:pPr>
            <a:r>
              <a:rPr lang="en-GB"/>
              <a:t>Optimise current Sales and Operations processes and costs.</a:t>
            </a:r>
            <a:endParaRPr/>
          </a:p>
          <a:p>
            <a:pPr indent="-298450" lvl="0" marL="457200" rtl="0" algn="l">
              <a:spcBef>
                <a:spcPts val="0"/>
              </a:spcBef>
              <a:spcAft>
                <a:spcPts val="0"/>
              </a:spcAft>
              <a:buSzPts val="1100"/>
              <a:buChar char="-"/>
            </a:pPr>
            <a:r>
              <a:rPr lang="en-GB"/>
              <a:t>Adapt faster to market changes</a:t>
            </a:r>
            <a:endParaRPr/>
          </a:p>
          <a:p>
            <a:pPr indent="-298450" lvl="0" marL="457200" rtl="0" algn="l">
              <a:spcBef>
                <a:spcPts val="0"/>
              </a:spcBef>
              <a:spcAft>
                <a:spcPts val="0"/>
              </a:spcAft>
              <a:buSzPts val="1100"/>
              <a:buChar char="-"/>
            </a:pPr>
            <a:r>
              <a:rPr lang="en-GB"/>
              <a:t>Make data driven decisions</a:t>
            </a:r>
            <a:endParaRPr/>
          </a:p>
          <a:p>
            <a:pPr indent="0" lvl="0" marL="457200" rtl="0" algn="l">
              <a:spcBef>
                <a:spcPts val="0"/>
              </a:spcBef>
              <a:spcAft>
                <a:spcPts val="0"/>
              </a:spcAft>
              <a:buNone/>
            </a:pPr>
            <a:r>
              <a:t/>
            </a:r>
            <a:endParaRPr/>
          </a:p>
          <a:p>
            <a:pPr indent="0" lvl="0" marL="0" rtl="0" algn="l">
              <a:spcBef>
                <a:spcPts val="0"/>
              </a:spcBef>
              <a:spcAft>
                <a:spcPts val="0"/>
              </a:spcAft>
              <a:buNone/>
            </a:pPr>
            <a:r>
              <a:rPr b="1" lang="en-GB"/>
              <a:t>We help Brands, Operators / Management Companies provide better performance and reporting  to owners and LPs.</a:t>
            </a:r>
            <a:endParaRPr b="1"/>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g259984ffb51_0_9: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1" name="Google Shape;431;g259984ffb51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258c17c1cbd_0_831: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258c17c1cbd_0_8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g258c17c1cbd_0_1150:notes"/>
          <p:cNvSpPr/>
          <p:nvPr>
            <p:ph idx="2" type="sldImg"/>
          </p:nvPr>
        </p:nvSpPr>
        <p:spPr>
          <a:xfrm>
            <a:off x="381305"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0" name="Google Shape;450;g258c17c1cbd_0_1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300"/>
              <a:t>The solution has been built on Salesforce. </a:t>
            </a:r>
            <a:br>
              <a:rPr lang="en-GB" sz="1300"/>
            </a:br>
            <a:r>
              <a:rPr lang="en-GB" sz="1300"/>
              <a:t>AND it follows ALL Salesforce standards to deliver the full power of Salesforce.</a:t>
            </a:r>
            <a:br>
              <a:rPr lang="en-GB" sz="1300"/>
            </a:br>
            <a:r>
              <a:rPr lang="en-GB" sz="1300"/>
              <a:t>This is the reason why Salesforce trusts us to be their Hospitality Cloud.</a:t>
            </a:r>
            <a:endParaRPr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1.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7.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2.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1.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6.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6.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jpg"/><Relationship Id="rId3"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28.png"/><Relationship Id="rId6"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1">
  <p:cSld name="TITLE_1">
    <p:spTree>
      <p:nvGrpSpPr>
        <p:cNvPr id="50" name="Shape 50"/>
        <p:cNvGrpSpPr/>
        <p:nvPr/>
      </p:nvGrpSpPr>
      <p:grpSpPr>
        <a:xfrm>
          <a:off x="0" y="0"/>
          <a:ext cx="0" cy="0"/>
          <a:chOff x="0" y="0"/>
          <a:chExt cx="0" cy="0"/>
        </a:xfrm>
      </p:grpSpPr>
      <p:sp>
        <p:nvSpPr>
          <p:cNvPr id="51" name="Google Shape;51;p13"/>
          <p:cNvSpPr txBox="1"/>
          <p:nvPr>
            <p:ph type="ctrTitle"/>
          </p:nvPr>
        </p:nvSpPr>
        <p:spPr>
          <a:xfrm>
            <a:off x="1675950" y="2977556"/>
            <a:ext cx="5792100" cy="666600"/>
          </a:xfrm>
          <a:prstGeom prst="rect">
            <a:avLst/>
          </a:prstGeom>
        </p:spPr>
        <p:txBody>
          <a:bodyPr anchorCtr="0" anchor="ctr" bIns="91425" lIns="91425" spcFirstLastPara="1" rIns="91425" wrap="square" tIns="91425">
            <a:normAutofit/>
          </a:bodyPr>
          <a:lstStyle>
            <a:lvl1pPr lvl="0" rtl="0" algn="ctr">
              <a:spcBef>
                <a:spcPts val="0"/>
              </a:spcBef>
              <a:spcAft>
                <a:spcPts val="0"/>
              </a:spcAft>
              <a:buClr>
                <a:srgbClr val="7030A0"/>
              </a:buClr>
              <a:buSzPts val="3000"/>
              <a:buNone/>
              <a:defRPr sz="3000">
                <a:solidFill>
                  <a:srgbClr val="7030A0"/>
                </a:solidFill>
              </a:defRPr>
            </a:lvl1pPr>
            <a:lvl2pPr lvl="1" rtl="0" algn="ctr">
              <a:spcBef>
                <a:spcPts val="0"/>
              </a:spcBef>
              <a:spcAft>
                <a:spcPts val="0"/>
              </a:spcAft>
              <a:buClr>
                <a:srgbClr val="7030A0"/>
              </a:buClr>
              <a:buSzPts val="3000"/>
              <a:buNone/>
              <a:defRPr sz="3000">
                <a:solidFill>
                  <a:srgbClr val="7030A0"/>
                </a:solidFill>
              </a:defRPr>
            </a:lvl2pPr>
            <a:lvl3pPr lvl="2" rtl="0" algn="ctr">
              <a:spcBef>
                <a:spcPts val="0"/>
              </a:spcBef>
              <a:spcAft>
                <a:spcPts val="0"/>
              </a:spcAft>
              <a:buClr>
                <a:srgbClr val="7030A0"/>
              </a:buClr>
              <a:buSzPts val="3000"/>
              <a:buNone/>
              <a:defRPr sz="3000">
                <a:solidFill>
                  <a:srgbClr val="7030A0"/>
                </a:solidFill>
              </a:defRPr>
            </a:lvl3pPr>
            <a:lvl4pPr lvl="3" rtl="0" algn="ctr">
              <a:spcBef>
                <a:spcPts val="0"/>
              </a:spcBef>
              <a:spcAft>
                <a:spcPts val="0"/>
              </a:spcAft>
              <a:buClr>
                <a:srgbClr val="7030A0"/>
              </a:buClr>
              <a:buSzPts val="3000"/>
              <a:buNone/>
              <a:defRPr sz="3000">
                <a:solidFill>
                  <a:srgbClr val="7030A0"/>
                </a:solidFill>
              </a:defRPr>
            </a:lvl4pPr>
            <a:lvl5pPr lvl="4" rtl="0" algn="ctr">
              <a:spcBef>
                <a:spcPts val="0"/>
              </a:spcBef>
              <a:spcAft>
                <a:spcPts val="0"/>
              </a:spcAft>
              <a:buClr>
                <a:srgbClr val="7030A0"/>
              </a:buClr>
              <a:buSzPts val="3000"/>
              <a:buNone/>
              <a:defRPr sz="3000">
                <a:solidFill>
                  <a:srgbClr val="7030A0"/>
                </a:solidFill>
              </a:defRPr>
            </a:lvl5pPr>
            <a:lvl6pPr lvl="5" rtl="0" algn="ctr">
              <a:spcBef>
                <a:spcPts val="0"/>
              </a:spcBef>
              <a:spcAft>
                <a:spcPts val="0"/>
              </a:spcAft>
              <a:buClr>
                <a:srgbClr val="7030A0"/>
              </a:buClr>
              <a:buSzPts val="3000"/>
              <a:buNone/>
              <a:defRPr sz="3000">
                <a:solidFill>
                  <a:srgbClr val="7030A0"/>
                </a:solidFill>
              </a:defRPr>
            </a:lvl6pPr>
            <a:lvl7pPr lvl="6" rtl="0" algn="ctr">
              <a:spcBef>
                <a:spcPts val="0"/>
              </a:spcBef>
              <a:spcAft>
                <a:spcPts val="0"/>
              </a:spcAft>
              <a:buClr>
                <a:srgbClr val="7030A0"/>
              </a:buClr>
              <a:buSzPts val="3000"/>
              <a:buNone/>
              <a:defRPr sz="3000">
                <a:solidFill>
                  <a:srgbClr val="7030A0"/>
                </a:solidFill>
              </a:defRPr>
            </a:lvl7pPr>
            <a:lvl8pPr lvl="7" rtl="0" algn="ctr">
              <a:spcBef>
                <a:spcPts val="0"/>
              </a:spcBef>
              <a:spcAft>
                <a:spcPts val="0"/>
              </a:spcAft>
              <a:buClr>
                <a:srgbClr val="7030A0"/>
              </a:buClr>
              <a:buSzPts val="3000"/>
              <a:buNone/>
              <a:defRPr sz="3000">
                <a:solidFill>
                  <a:srgbClr val="7030A0"/>
                </a:solidFill>
              </a:defRPr>
            </a:lvl8pPr>
            <a:lvl9pPr lvl="8" rtl="0" algn="ctr">
              <a:spcBef>
                <a:spcPts val="0"/>
              </a:spcBef>
              <a:spcAft>
                <a:spcPts val="0"/>
              </a:spcAft>
              <a:buClr>
                <a:srgbClr val="7030A0"/>
              </a:buClr>
              <a:buSzPts val="3000"/>
              <a:buNone/>
              <a:defRPr sz="3000">
                <a:solidFill>
                  <a:srgbClr val="7030A0"/>
                </a:solidFill>
              </a:defRPr>
            </a:lvl9pPr>
          </a:lstStyle>
          <a:p/>
        </p:txBody>
      </p:sp>
      <p:sp>
        <p:nvSpPr>
          <p:cNvPr id="52" name="Google Shape;52;p13"/>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rtl="0">
              <a:buNone/>
              <a:defRPr sz="1300"/>
            </a:lvl1pPr>
            <a:lvl2pPr lvl="1" rtl="0">
              <a:buNone/>
              <a:defRPr sz="1300"/>
            </a:lvl2pPr>
            <a:lvl3pPr lvl="2" rtl="0">
              <a:buNone/>
              <a:defRPr sz="1300"/>
            </a:lvl3pPr>
            <a:lvl4pPr lvl="3" rtl="0">
              <a:buNone/>
              <a:defRPr sz="1300"/>
            </a:lvl4pPr>
            <a:lvl5pPr lvl="4" rtl="0">
              <a:buNone/>
              <a:defRPr sz="1300"/>
            </a:lvl5pPr>
            <a:lvl6pPr lvl="5" rtl="0">
              <a:buNone/>
              <a:defRPr sz="1300"/>
            </a:lvl6pPr>
            <a:lvl7pPr lvl="6" rtl="0">
              <a:buNone/>
              <a:defRPr sz="1300"/>
            </a:lvl7pPr>
            <a:lvl8pPr lvl="7" rtl="0">
              <a:buNone/>
              <a:defRPr sz="1300"/>
            </a:lvl8pPr>
            <a:lvl9pPr lvl="8" rtl="0">
              <a:buNone/>
              <a:defRPr sz="1300"/>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bg>
      <p:bgPr>
        <a:blipFill>
          <a:blip r:embed="rId2">
            <a:alphaModFix/>
          </a:blip>
          <a:stretch>
            <a:fillRect/>
          </a:stretch>
        </a:blipFill>
      </p:bgPr>
    </p:bg>
    <p:spTree>
      <p:nvGrpSpPr>
        <p:cNvPr id="53" name="Shape 53"/>
        <p:cNvGrpSpPr/>
        <p:nvPr/>
      </p:nvGrpSpPr>
      <p:grpSpPr>
        <a:xfrm>
          <a:off x="0" y="0"/>
          <a:ext cx="0" cy="0"/>
          <a:chOff x="0" y="0"/>
          <a:chExt cx="0" cy="0"/>
        </a:xfrm>
      </p:grpSpPr>
      <p:sp>
        <p:nvSpPr>
          <p:cNvPr id="54" name="Google Shape;54;p14"/>
          <p:cNvSpPr txBox="1"/>
          <p:nvPr>
            <p:ph idx="1" type="body"/>
          </p:nvPr>
        </p:nvSpPr>
        <p:spPr>
          <a:xfrm>
            <a:off x="628650" y="1323109"/>
            <a:ext cx="7886700" cy="3309600"/>
          </a:xfrm>
          <a:prstGeom prst="rect">
            <a:avLst/>
          </a:prstGeom>
          <a:noFill/>
          <a:ln>
            <a:noFill/>
          </a:ln>
        </p:spPr>
        <p:txBody>
          <a:bodyPr anchorCtr="0" anchor="t" bIns="34275" lIns="68575" spcFirstLastPara="1" rIns="68575" wrap="square" tIns="34275">
            <a:noAutofit/>
          </a:bodyPr>
          <a:lstStyle>
            <a:lvl1pPr indent="-323850" lvl="0" marL="457200" rtl="0" algn="l">
              <a:lnSpc>
                <a:spcPct val="90000"/>
              </a:lnSpc>
              <a:spcBef>
                <a:spcPts val="800"/>
              </a:spcBef>
              <a:spcAft>
                <a:spcPts val="0"/>
              </a:spcAft>
              <a:buSzPts val="1500"/>
              <a:buFont typeface="Sora Light"/>
              <a:buChar char="•"/>
              <a:defRPr sz="1500">
                <a:solidFill>
                  <a:schemeClr val="dk1"/>
                </a:solidFill>
              </a:defRPr>
            </a:lvl1pPr>
            <a:lvl2pPr indent="-317500" lvl="1" marL="914400" rtl="0" algn="l">
              <a:lnSpc>
                <a:spcPct val="90000"/>
              </a:lnSpc>
              <a:spcBef>
                <a:spcPts val="1200"/>
              </a:spcBef>
              <a:spcAft>
                <a:spcPts val="0"/>
              </a:spcAft>
              <a:buSzPts val="1400"/>
              <a:buFont typeface="Sora Light"/>
              <a:buChar char="•"/>
              <a:defRPr sz="1400">
                <a:solidFill>
                  <a:schemeClr val="dk1"/>
                </a:solidFill>
              </a:defRPr>
            </a:lvl2pPr>
            <a:lvl3pPr indent="-317500" lvl="2" marL="1371600" rtl="0" algn="l">
              <a:lnSpc>
                <a:spcPct val="90000"/>
              </a:lnSpc>
              <a:spcBef>
                <a:spcPts val="1200"/>
              </a:spcBef>
              <a:spcAft>
                <a:spcPts val="0"/>
              </a:spcAft>
              <a:buSzPts val="1400"/>
              <a:buFont typeface="Sora Light"/>
              <a:buChar char="•"/>
              <a:defRPr sz="1400">
                <a:solidFill>
                  <a:schemeClr val="dk1"/>
                </a:solidFill>
              </a:defRPr>
            </a:lvl3pPr>
            <a:lvl4pPr indent="-304800" lvl="3" marL="1828800" rtl="0" algn="l">
              <a:lnSpc>
                <a:spcPct val="90000"/>
              </a:lnSpc>
              <a:spcBef>
                <a:spcPts val="1200"/>
              </a:spcBef>
              <a:spcAft>
                <a:spcPts val="0"/>
              </a:spcAft>
              <a:buSzPts val="1200"/>
              <a:buFont typeface="Sora Light"/>
              <a:buChar char="•"/>
              <a:defRPr sz="1200">
                <a:solidFill>
                  <a:schemeClr val="dk1"/>
                </a:solidFill>
              </a:defRPr>
            </a:lvl4pPr>
            <a:lvl5pPr indent="-304800" lvl="4" marL="2286000" rtl="0" algn="l">
              <a:lnSpc>
                <a:spcPct val="90000"/>
              </a:lnSpc>
              <a:spcBef>
                <a:spcPts val="1200"/>
              </a:spcBef>
              <a:spcAft>
                <a:spcPts val="0"/>
              </a:spcAft>
              <a:buSzPts val="1200"/>
              <a:buFont typeface="Sora Light"/>
              <a:buChar char="•"/>
              <a:defRPr sz="1200">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55" name="Google Shape;55;p1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6" name="Google Shape;56;p1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7" name="Google Shape;57;p1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1pPr>
            <a:lvl2pPr indent="0" lvl="1"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2pPr>
            <a:lvl3pPr indent="0" lvl="2"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3pPr>
            <a:lvl4pPr indent="0" lvl="3"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4pPr>
            <a:lvl5pPr indent="0" lvl="4"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5pPr>
            <a:lvl6pPr indent="0" lvl="5"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6pPr>
            <a:lvl7pPr indent="0" lvl="6"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7pPr>
            <a:lvl8pPr indent="0" lvl="7"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8pPr>
            <a:lvl9pPr indent="0" lvl="8"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9pPr>
          </a:lstStyle>
          <a:p>
            <a:pPr indent="0" lvl="0" marL="0" rtl="0" algn="ctr">
              <a:spcBef>
                <a:spcPts val="0"/>
              </a:spcBef>
              <a:spcAft>
                <a:spcPts val="0"/>
              </a:spcAft>
              <a:buNone/>
            </a:pPr>
            <a:fld id="{00000000-1234-1234-1234-123412341234}" type="slidenum">
              <a:rPr lang="en-GB"/>
              <a:t>‹#›</a:t>
            </a:fld>
            <a:endParaRPr/>
          </a:p>
        </p:txBody>
      </p:sp>
      <p:sp>
        <p:nvSpPr>
          <p:cNvPr id="58" name="Google Shape;58;p14"/>
          <p:cNvSpPr txBox="1"/>
          <p:nvPr>
            <p:ph type="title"/>
          </p:nvPr>
        </p:nvSpPr>
        <p:spPr>
          <a:xfrm>
            <a:off x="628650" y="273844"/>
            <a:ext cx="7886700" cy="813900"/>
          </a:xfrm>
          <a:prstGeom prst="rect">
            <a:avLst/>
          </a:prstGeom>
          <a:noFill/>
          <a:ln>
            <a:noFill/>
          </a:ln>
        </p:spPr>
        <p:txBody>
          <a:bodyPr anchorCtr="0" anchor="ctr" bIns="34275" lIns="68575" spcFirstLastPara="1" rIns="68575" wrap="square" tIns="34275">
            <a:normAutofit/>
          </a:bodyPr>
          <a:lstStyle>
            <a:lvl1pPr lvl="0" rtl="0" algn="ctr">
              <a:lnSpc>
                <a:spcPct val="90000"/>
              </a:lnSpc>
              <a:spcBef>
                <a:spcPts val="0"/>
              </a:spcBef>
              <a:spcAft>
                <a:spcPts val="0"/>
              </a:spcAft>
              <a:buClr>
                <a:schemeClr val="dk1"/>
              </a:buClr>
              <a:buSzPts val="3300"/>
              <a:buFont typeface="Sora"/>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Pictures">
  <p:cSld name="Text &amp; Pictures">
    <p:bg>
      <p:bgPr>
        <a:blipFill>
          <a:blip r:embed="rId2">
            <a:alphaModFix/>
          </a:blip>
          <a:stretch>
            <a:fillRect/>
          </a:stretch>
        </a:blipFill>
      </p:bgPr>
    </p:bg>
    <p:spTree>
      <p:nvGrpSpPr>
        <p:cNvPr id="59" name="Shape 59"/>
        <p:cNvGrpSpPr/>
        <p:nvPr/>
      </p:nvGrpSpPr>
      <p:grpSpPr>
        <a:xfrm>
          <a:off x="0" y="0"/>
          <a:ext cx="0" cy="0"/>
          <a:chOff x="0" y="0"/>
          <a:chExt cx="0" cy="0"/>
        </a:xfrm>
      </p:grpSpPr>
      <p:sp>
        <p:nvSpPr>
          <p:cNvPr id="60" name="Google Shape;60;p1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1" name="Google Shape;61;p1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2" name="Google Shape;62;p1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1pPr>
            <a:lvl2pPr indent="0" lvl="1"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2pPr>
            <a:lvl3pPr indent="0" lvl="2"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3pPr>
            <a:lvl4pPr indent="0" lvl="3"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4pPr>
            <a:lvl5pPr indent="0" lvl="4"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5pPr>
            <a:lvl6pPr indent="0" lvl="5"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6pPr>
            <a:lvl7pPr indent="0" lvl="6"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7pPr>
            <a:lvl8pPr indent="0" lvl="7"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8pPr>
            <a:lvl9pPr indent="0" lvl="8"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9pPr>
          </a:lstStyle>
          <a:p>
            <a:pPr indent="0" lvl="0" marL="0" rtl="0" algn="ctr">
              <a:spcBef>
                <a:spcPts val="0"/>
              </a:spcBef>
              <a:spcAft>
                <a:spcPts val="0"/>
              </a:spcAft>
              <a:buNone/>
            </a:pPr>
            <a:fld id="{00000000-1234-1234-1234-123412341234}" type="slidenum">
              <a:rPr lang="en-GB"/>
              <a:t>‹#›</a:t>
            </a:fld>
            <a:endParaRPr/>
          </a:p>
        </p:txBody>
      </p:sp>
      <p:sp>
        <p:nvSpPr>
          <p:cNvPr id="63" name="Google Shape;63;p15"/>
          <p:cNvSpPr txBox="1"/>
          <p:nvPr>
            <p:ph idx="1" type="body"/>
          </p:nvPr>
        </p:nvSpPr>
        <p:spPr>
          <a:xfrm>
            <a:off x="450056" y="1378527"/>
            <a:ext cx="4657800" cy="3192300"/>
          </a:xfrm>
          <a:prstGeom prst="rect">
            <a:avLst/>
          </a:prstGeom>
          <a:noFill/>
          <a:ln>
            <a:noFill/>
          </a:ln>
        </p:spPr>
        <p:txBody>
          <a:bodyPr anchorCtr="0" anchor="t" bIns="34275" lIns="68575" spcFirstLastPara="1" rIns="68575" wrap="square" tIns="34275">
            <a:noAutofit/>
          </a:bodyPr>
          <a:lstStyle>
            <a:lvl1pPr indent="-323850" lvl="0" marL="457200" rtl="0" algn="l">
              <a:lnSpc>
                <a:spcPct val="90000"/>
              </a:lnSpc>
              <a:spcBef>
                <a:spcPts val="800"/>
              </a:spcBef>
              <a:spcAft>
                <a:spcPts val="0"/>
              </a:spcAft>
              <a:buClr>
                <a:schemeClr val="accent2"/>
              </a:buClr>
              <a:buSzPts val="1500"/>
              <a:buFont typeface="Sora Light"/>
              <a:buChar char="•"/>
              <a:defRPr sz="1500">
                <a:solidFill>
                  <a:schemeClr val="dk1"/>
                </a:solidFill>
              </a:defRPr>
            </a:lvl1pPr>
            <a:lvl2pPr indent="-317500" lvl="1" marL="914400" rtl="0" algn="l">
              <a:lnSpc>
                <a:spcPct val="90000"/>
              </a:lnSpc>
              <a:spcBef>
                <a:spcPts val="1200"/>
              </a:spcBef>
              <a:spcAft>
                <a:spcPts val="0"/>
              </a:spcAft>
              <a:buClr>
                <a:schemeClr val="accent2"/>
              </a:buClr>
              <a:buSzPts val="1400"/>
              <a:buFont typeface="Sora Light"/>
              <a:buChar char="•"/>
              <a:defRPr sz="1400">
                <a:solidFill>
                  <a:schemeClr val="dk1"/>
                </a:solidFill>
              </a:defRPr>
            </a:lvl2pPr>
            <a:lvl3pPr indent="-304800" lvl="2" marL="1371600" rtl="0" algn="l">
              <a:lnSpc>
                <a:spcPct val="90000"/>
              </a:lnSpc>
              <a:spcBef>
                <a:spcPts val="1200"/>
              </a:spcBef>
              <a:spcAft>
                <a:spcPts val="0"/>
              </a:spcAft>
              <a:buClr>
                <a:schemeClr val="accent2"/>
              </a:buClr>
              <a:buSzPts val="1200"/>
              <a:buFont typeface="Sora Light"/>
              <a:buChar char="•"/>
              <a:defRPr sz="1200">
                <a:solidFill>
                  <a:schemeClr val="dk1"/>
                </a:solidFill>
              </a:defRPr>
            </a:lvl3pPr>
            <a:lvl4pPr indent="-317500" lvl="3" marL="1828800" rtl="0" algn="l">
              <a:lnSpc>
                <a:spcPct val="90000"/>
              </a:lnSpc>
              <a:spcBef>
                <a:spcPts val="1200"/>
              </a:spcBef>
              <a:spcAft>
                <a:spcPts val="0"/>
              </a:spcAft>
              <a:buClr>
                <a:schemeClr val="accent2"/>
              </a:buClr>
              <a:buSzPts val="1400"/>
              <a:buFont typeface="Sora Light"/>
              <a:buChar char="•"/>
              <a:defRPr>
                <a:solidFill>
                  <a:schemeClr val="dk1"/>
                </a:solidFill>
              </a:defRPr>
            </a:lvl4pPr>
            <a:lvl5pPr indent="-317500" lvl="4" marL="2286000" rtl="0" algn="l">
              <a:lnSpc>
                <a:spcPct val="90000"/>
              </a:lnSpc>
              <a:spcBef>
                <a:spcPts val="1200"/>
              </a:spcBef>
              <a:spcAft>
                <a:spcPts val="0"/>
              </a:spcAft>
              <a:buClr>
                <a:schemeClr val="accent2"/>
              </a:buClr>
              <a:buSzPts val="1400"/>
              <a:buFont typeface="Sora Light"/>
              <a:buChar char="•"/>
              <a:defRPr>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64" name="Google Shape;64;p15"/>
          <p:cNvSpPr txBox="1"/>
          <p:nvPr>
            <p:ph idx="2" type="body"/>
          </p:nvPr>
        </p:nvSpPr>
        <p:spPr>
          <a:xfrm>
            <a:off x="5375348" y="1378527"/>
            <a:ext cx="3394500" cy="31923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SzPts val="1500"/>
              <a:buFont typeface="Arial"/>
              <a:buNone/>
              <a:defRPr/>
            </a:lvl1pPr>
            <a:lvl2pPr indent="-317500" lvl="1" marL="914400" rtl="0" algn="l">
              <a:lnSpc>
                <a:spcPct val="90000"/>
              </a:lnSpc>
              <a:spcBef>
                <a:spcPts val="1200"/>
              </a:spcBef>
              <a:spcAft>
                <a:spcPts val="0"/>
              </a:spcAft>
              <a:buSzPts val="1400"/>
              <a:buChar char="○"/>
              <a:defRPr/>
            </a:lvl2pPr>
            <a:lvl3pPr indent="-317500" lvl="2" marL="1371600" rtl="0" algn="l">
              <a:lnSpc>
                <a:spcPct val="90000"/>
              </a:lnSpc>
              <a:spcBef>
                <a:spcPts val="1200"/>
              </a:spcBef>
              <a:spcAft>
                <a:spcPts val="0"/>
              </a:spcAft>
              <a:buSzPts val="1400"/>
              <a:buChar char="■"/>
              <a:defRPr/>
            </a:lvl3pPr>
            <a:lvl4pPr indent="-317500" lvl="3" marL="1828800" rtl="0" algn="l">
              <a:lnSpc>
                <a:spcPct val="90000"/>
              </a:lnSpc>
              <a:spcBef>
                <a:spcPts val="1200"/>
              </a:spcBef>
              <a:spcAft>
                <a:spcPts val="0"/>
              </a:spcAft>
              <a:buSzPts val="1400"/>
              <a:buChar char="●"/>
              <a:defRPr/>
            </a:lvl4pPr>
            <a:lvl5pPr indent="-317500" lvl="4" marL="2286000" rtl="0" algn="l">
              <a:lnSpc>
                <a:spcPct val="90000"/>
              </a:lnSpc>
              <a:spcBef>
                <a:spcPts val="1200"/>
              </a:spcBef>
              <a:spcAft>
                <a:spcPts val="0"/>
              </a:spcAft>
              <a:buSzPts val="1400"/>
              <a:buChar char="○"/>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65" name="Google Shape;65;p15"/>
          <p:cNvSpPr txBox="1"/>
          <p:nvPr>
            <p:ph type="title"/>
          </p:nvPr>
        </p:nvSpPr>
        <p:spPr>
          <a:xfrm>
            <a:off x="628650" y="273844"/>
            <a:ext cx="7886700" cy="813900"/>
          </a:xfrm>
          <a:prstGeom prst="rect">
            <a:avLst/>
          </a:prstGeom>
          <a:noFill/>
          <a:ln>
            <a:noFill/>
          </a:ln>
        </p:spPr>
        <p:txBody>
          <a:bodyPr anchorCtr="0" anchor="ctr" bIns="34275" lIns="68575" spcFirstLastPara="1" rIns="68575" wrap="square" tIns="34275">
            <a:normAutofit/>
          </a:bodyPr>
          <a:lstStyle>
            <a:lvl1pPr lvl="0" rtl="0" algn="ctr">
              <a:lnSpc>
                <a:spcPct val="90000"/>
              </a:lnSpc>
              <a:spcBef>
                <a:spcPts val="0"/>
              </a:spcBef>
              <a:spcAft>
                <a:spcPts val="0"/>
              </a:spcAft>
              <a:buClr>
                <a:schemeClr val="dk1"/>
              </a:buClr>
              <a:buSzPts val="3300"/>
              <a:buFont typeface="Sora"/>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bg>
      <p:bgPr>
        <a:blipFill>
          <a:blip r:embed="rId2">
            <a:alphaModFix/>
          </a:blip>
          <a:stretch>
            <a:fillRect/>
          </a:stretch>
        </a:blipFill>
      </p:bgPr>
    </p:bg>
    <p:spTree>
      <p:nvGrpSpPr>
        <p:cNvPr id="66" name="Shape 66"/>
        <p:cNvGrpSpPr/>
        <p:nvPr/>
      </p:nvGrpSpPr>
      <p:grpSpPr>
        <a:xfrm>
          <a:off x="0" y="0"/>
          <a:ext cx="0" cy="0"/>
          <a:chOff x="0" y="0"/>
          <a:chExt cx="0" cy="0"/>
        </a:xfrm>
      </p:grpSpPr>
      <p:sp>
        <p:nvSpPr>
          <p:cNvPr id="67" name="Google Shape;67;p16"/>
          <p:cNvSpPr txBox="1"/>
          <p:nvPr>
            <p:ph idx="1" type="body"/>
          </p:nvPr>
        </p:nvSpPr>
        <p:spPr>
          <a:xfrm>
            <a:off x="614363" y="1323109"/>
            <a:ext cx="3886200" cy="3309600"/>
          </a:xfrm>
          <a:prstGeom prst="rect">
            <a:avLst/>
          </a:prstGeom>
          <a:noFill/>
          <a:ln>
            <a:noFill/>
          </a:ln>
        </p:spPr>
        <p:txBody>
          <a:bodyPr anchorCtr="0" anchor="t" bIns="34275" lIns="68575" spcFirstLastPara="1" rIns="68575" wrap="square" tIns="34275">
            <a:noAutofit/>
          </a:bodyPr>
          <a:lstStyle>
            <a:lvl1pPr indent="-323850" lvl="0" marL="457200" rtl="0" algn="l">
              <a:lnSpc>
                <a:spcPct val="90000"/>
              </a:lnSpc>
              <a:spcBef>
                <a:spcPts val="800"/>
              </a:spcBef>
              <a:spcAft>
                <a:spcPts val="0"/>
              </a:spcAft>
              <a:buClr>
                <a:schemeClr val="accent2"/>
              </a:buClr>
              <a:buSzPts val="1500"/>
              <a:buFont typeface="Sora Light"/>
              <a:buChar char="•"/>
              <a:defRPr sz="1500">
                <a:solidFill>
                  <a:schemeClr val="dk1"/>
                </a:solidFill>
              </a:defRPr>
            </a:lvl1pPr>
            <a:lvl2pPr indent="-317500" lvl="1" marL="914400" rtl="0" algn="l">
              <a:lnSpc>
                <a:spcPct val="90000"/>
              </a:lnSpc>
              <a:spcBef>
                <a:spcPts val="1200"/>
              </a:spcBef>
              <a:spcAft>
                <a:spcPts val="0"/>
              </a:spcAft>
              <a:buClr>
                <a:schemeClr val="accent2"/>
              </a:buClr>
              <a:buSzPts val="1400"/>
              <a:buFont typeface="Sora Light"/>
              <a:buChar char="•"/>
              <a:defRPr sz="1400">
                <a:solidFill>
                  <a:schemeClr val="dk1"/>
                </a:solidFill>
              </a:defRPr>
            </a:lvl2pPr>
            <a:lvl3pPr indent="-304800" lvl="2" marL="1371600" rtl="0" algn="l">
              <a:lnSpc>
                <a:spcPct val="90000"/>
              </a:lnSpc>
              <a:spcBef>
                <a:spcPts val="1200"/>
              </a:spcBef>
              <a:spcAft>
                <a:spcPts val="0"/>
              </a:spcAft>
              <a:buClr>
                <a:schemeClr val="accent2"/>
              </a:buClr>
              <a:buSzPts val="1200"/>
              <a:buFont typeface="Sora Light"/>
              <a:buChar char="•"/>
              <a:defRPr sz="1200">
                <a:solidFill>
                  <a:schemeClr val="dk1"/>
                </a:solidFill>
              </a:defRPr>
            </a:lvl3pPr>
            <a:lvl4pPr indent="-304800" lvl="3" marL="1828800" rtl="0" algn="l">
              <a:lnSpc>
                <a:spcPct val="90000"/>
              </a:lnSpc>
              <a:spcBef>
                <a:spcPts val="1200"/>
              </a:spcBef>
              <a:spcAft>
                <a:spcPts val="0"/>
              </a:spcAft>
              <a:buSzPts val="1200"/>
              <a:buChar char="●"/>
              <a:defRPr sz="1200">
                <a:solidFill>
                  <a:schemeClr val="dk1"/>
                </a:solidFill>
              </a:defRPr>
            </a:lvl4pPr>
            <a:lvl5pPr indent="-304800" lvl="4" marL="2286000" rtl="0" algn="l">
              <a:lnSpc>
                <a:spcPct val="90000"/>
              </a:lnSpc>
              <a:spcBef>
                <a:spcPts val="1200"/>
              </a:spcBef>
              <a:spcAft>
                <a:spcPts val="0"/>
              </a:spcAft>
              <a:buSzPts val="1200"/>
              <a:buChar char="○"/>
              <a:defRPr sz="1200">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68" name="Google Shape;68;p16"/>
          <p:cNvSpPr txBox="1"/>
          <p:nvPr>
            <p:ph idx="2" type="body"/>
          </p:nvPr>
        </p:nvSpPr>
        <p:spPr>
          <a:xfrm>
            <a:off x="4643439" y="1320728"/>
            <a:ext cx="3886200" cy="3309600"/>
          </a:xfrm>
          <a:prstGeom prst="rect">
            <a:avLst/>
          </a:prstGeom>
          <a:noFill/>
          <a:ln>
            <a:noFill/>
          </a:ln>
        </p:spPr>
        <p:txBody>
          <a:bodyPr anchorCtr="0" anchor="t" bIns="34275" lIns="68575" spcFirstLastPara="1" rIns="68575" wrap="square" tIns="34275">
            <a:noAutofit/>
          </a:bodyPr>
          <a:lstStyle>
            <a:lvl1pPr indent="-323850" lvl="0" marL="457200" rtl="0" algn="l">
              <a:lnSpc>
                <a:spcPct val="90000"/>
              </a:lnSpc>
              <a:spcBef>
                <a:spcPts val="800"/>
              </a:spcBef>
              <a:spcAft>
                <a:spcPts val="0"/>
              </a:spcAft>
              <a:buClr>
                <a:schemeClr val="accent2"/>
              </a:buClr>
              <a:buSzPts val="1500"/>
              <a:buFont typeface="Sora Light"/>
              <a:buChar char="•"/>
              <a:defRPr sz="1500">
                <a:solidFill>
                  <a:schemeClr val="dk1"/>
                </a:solidFill>
              </a:defRPr>
            </a:lvl1pPr>
            <a:lvl2pPr indent="-317500" lvl="1" marL="914400" rtl="0" algn="l">
              <a:lnSpc>
                <a:spcPct val="90000"/>
              </a:lnSpc>
              <a:spcBef>
                <a:spcPts val="1200"/>
              </a:spcBef>
              <a:spcAft>
                <a:spcPts val="0"/>
              </a:spcAft>
              <a:buClr>
                <a:schemeClr val="accent2"/>
              </a:buClr>
              <a:buSzPts val="1400"/>
              <a:buFont typeface="Sora Light"/>
              <a:buChar char="•"/>
              <a:defRPr sz="1400">
                <a:solidFill>
                  <a:schemeClr val="dk1"/>
                </a:solidFill>
              </a:defRPr>
            </a:lvl2pPr>
            <a:lvl3pPr indent="-304800" lvl="2" marL="1371600" rtl="0" algn="l">
              <a:lnSpc>
                <a:spcPct val="90000"/>
              </a:lnSpc>
              <a:spcBef>
                <a:spcPts val="1200"/>
              </a:spcBef>
              <a:spcAft>
                <a:spcPts val="0"/>
              </a:spcAft>
              <a:buClr>
                <a:schemeClr val="accent2"/>
              </a:buClr>
              <a:buSzPts val="1200"/>
              <a:buFont typeface="Sora Light"/>
              <a:buChar char="•"/>
              <a:defRPr sz="1200">
                <a:solidFill>
                  <a:schemeClr val="dk1"/>
                </a:solidFill>
              </a:defRPr>
            </a:lvl3pPr>
            <a:lvl4pPr indent="-317500" lvl="3" marL="1828800" rtl="0" algn="l">
              <a:lnSpc>
                <a:spcPct val="90000"/>
              </a:lnSpc>
              <a:spcBef>
                <a:spcPts val="1200"/>
              </a:spcBef>
              <a:spcAft>
                <a:spcPts val="0"/>
              </a:spcAft>
              <a:buSzPts val="1400"/>
              <a:buChar char="●"/>
              <a:defRPr>
                <a:solidFill>
                  <a:schemeClr val="dk1"/>
                </a:solidFill>
              </a:defRPr>
            </a:lvl4pPr>
            <a:lvl5pPr indent="-317500" lvl="4" marL="2286000" rtl="0" algn="l">
              <a:lnSpc>
                <a:spcPct val="90000"/>
              </a:lnSpc>
              <a:spcBef>
                <a:spcPts val="1200"/>
              </a:spcBef>
              <a:spcAft>
                <a:spcPts val="0"/>
              </a:spcAft>
              <a:buSzPts val="1400"/>
              <a:buChar char="○"/>
              <a:defRPr>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69" name="Google Shape;69;p1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0" name="Google Shape;70;p1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1" name="Google Shape;71;p1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1pPr>
            <a:lvl2pPr indent="0" lvl="1"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2pPr>
            <a:lvl3pPr indent="0" lvl="2"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3pPr>
            <a:lvl4pPr indent="0" lvl="3"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4pPr>
            <a:lvl5pPr indent="0" lvl="4"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5pPr>
            <a:lvl6pPr indent="0" lvl="5"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6pPr>
            <a:lvl7pPr indent="0" lvl="6"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7pPr>
            <a:lvl8pPr indent="0" lvl="7"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8pPr>
            <a:lvl9pPr indent="0" lvl="8"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9pPr>
          </a:lstStyle>
          <a:p>
            <a:pPr indent="0" lvl="0" marL="0" rtl="0" algn="ctr">
              <a:spcBef>
                <a:spcPts val="0"/>
              </a:spcBef>
              <a:spcAft>
                <a:spcPts val="0"/>
              </a:spcAft>
              <a:buNone/>
            </a:pPr>
            <a:fld id="{00000000-1234-1234-1234-123412341234}" type="slidenum">
              <a:rPr lang="en-GB"/>
              <a:t>‹#›</a:t>
            </a:fld>
            <a:endParaRPr/>
          </a:p>
        </p:txBody>
      </p:sp>
      <p:sp>
        <p:nvSpPr>
          <p:cNvPr id="72" name="Google Shape;72;p16"/>
          <p:cNvSpPr txBox="1"/>
          <p:nvPr>
            <p:ph type="title"/>
          </p:nvPr>
        </p:nvSpPr>
        <p:spPr>
          <a:xfrm>
            <a:off x="628650" y="273844"/>
            <a:ext cx="7886700" cy="813900"/>
          </a:xfrm>
          <a:prstGeom prst="rect">
            <a:avLst/>
          </a:prstGeom>
          <a:noFill/>
          <a:ln>
            <a:noFill/>
          </a:ln>
        </p:spPr>
        <p:txBody>
          <a:bodyPr anchorCtr="0" anchor="ctr" bIns="34275" lIns="68575" spcFirstLastPara="1" rIns="68575" wrap="square" tIns="34275">
            <a:normAutofit/>
          </a:bodyPr>
          <a:lstStyle>
            <a:lvl1pPr lvl="0" rtl="0" algn="ctr">
              <a:lnSpc>
                <a:spcPct val="90000"/>
              </a:lnSpc>
              <a:spcBef>
                <a:spcPts val="0"/>
              </a:spcBef>
              <a:spcAft>
                <a:spcPts val="0"/>
              </a:spcAft>
              <a:buClr>
                <a:schemeClr val="dk1"/>
              </a:buClr>
              <a:buSzPts val="3300"/>
              <a:buFont typeface="Sora"/>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2">
  <p:cSld name="TITLE_2">
    <p:spTree>
      <p:nvGrpSpPr>
        <p:cNvPr id="73" name="Shape 73"/>
        <p:cNvGrpSpPr/>
        <p:nvPr/>
      </p:nvGrpSpPr>
      <p:grpSpPr>
        <a:xfrm>
          <a:off x="0" y="0"/>
          <a:ext cx="0" cy="0"/>
          <a:chOff x="0" y="0"/>
          <a:chExt cx="0" cy="0"/>
        </a:xfrm>
      </p:grpSpPr>
      <p:sp>
        <p:nvSpPr>
          <p:cNvPr id="74" name="Google Shape;74;p17"/>
          <p:cNvSpPr txBox="1"/>
          <p:nvPr>
            <p:ph type="ctrTitle"/>
          </p:nvPr>
        </p:nvSpPr>
        <p:spPr>
          <a:xfrm>
            <a:off x="554325" y="291488"/>
            <a:ext cx="8277900" cy="769500"/>
          </a:xfrm>
          <a:prstGeom prst="rect">
            <a:avLst/>
          </a:prstGeom>
        </p:spPr>
        <p:txBody>
          <a:bodyPr anchorCtr="0" anchor="ctr" bIns="91425" lIns="91425" spcFirstLastPara="1" rIns="91425" wrap="square" tIns="91425">
            <a:normAutofit/>
          </a:bodyPr>
          <a:lstStyle>
            <a:lvl1pPr lvl="0" rtl="0">
              <a:spcBef>
                <a:spcPts val="0"/>
              </a:spcBef>
              <a:spcAft>
                <a:spcPts val="0"/>
              </a:spcAft>
              <a:buClr>
                <a:srgbClr val="7030A0"/>
              </a:buClr>
              <a:buSzPts val="3000"/>
              <a:buNone/>
              <a:defRPr sz="3000">
                <a:solidFill>
                  <a:srgbClr val="7030A0"/>
                </a:solidFill>
              </a:defRPr>
            </a:lvl1pPr>
            <a:lvl2pPr lvl="1" rtl="0">
              <a:spcBef>
                <a:spcPts val="0"/>
              </a:spcBef>
              <a:spcAft>
                <a:spcPts val="0"/>
              </a:spcAft>
              <a:buClr>
                <a:srgbClr val="7030A0"/>
              </a:buClr>
              <a:buSzPts val="3000"/>
              <a:buNone/>
              <a:defRPr sz="3000">
                <a:solidFill>
                  <a:srgbClr val="7030A0"/>
                </a:solidFill>
              </a:defRPr>
            </a:lvl2pPr>
            <a:lvl3pPr lvl="2" rtl="0">
              <a:spcBef>
                <a:spcPts val="0"/>
              </a:spcBef>
              <a:spcAft>
                <a:spcPts val="0"/>
              </a:spcAft>
              <a:buClr>
                <a:srgbClr val="7030A0"/>
              </a:buClr>
              <a:buSzPts val="3000"/>
              <a:buNone/>
              <a:defRPr sz="3000">
                <a:solidFill>
                  <a:srgbClr val="7030A0"/>
                </a:solidFill>
              </a:defRPr>
            </a:lvl3pPr>
            <a:lvl4pPr lvl="3" rtl="0">
              <a:spcBef>
                <a:spcPts val="0"/>
              </a:spcBef>
              <a:spcAft>
                <a:spcPts val="0"/>
              </a:spcAft>
              <a:buClr>
                <a:srgbClr val="7030A0"/>
              </a:buClr>
              <a:buSzPts val="3000"/>
              <a:buNone/>
              <a:defRPr sz="3000">
                <a:solidFill>
                  <a:srgbClr val="7030A0"/>
                </a:solidFill>
              </a:defRPr>
            </a:lvl4pPr>
            <a:lvl5pPr lvl="4" rtl="0">
              <a:spcBef>
                <a:spcPts val="0"/>
              </a:spcBef>
              <a:spcAft>
                <a:spcPts val="0"/>
              </a:spcAft>
              <a:buClr>
                <a:srgbClr val="7030A0"/>
              </a:buClr>
              <a:buSzPts val="3000"/>
              <a:buNone/>
              <a:defRPr sz="3000">
                <a:solidFill>
                  <a:srgbClr val="7030A0"/>
                </a:solidFill>
              </a:defRPr>
            </a:lvl5pPr>
            <a:lvl6pPr lvl="5" rtl="0">
              <a:spcBef>
                <a:spcPts val="0"/>
              </a:spcBef>
              <a:spcAft>
                <a:spcPts val="0"/>
              </a:spcAft>
              <a:buClr>
                <a:srgbClr val="7030A0"/>
              </a:buClr>
              <a:buSzPts val="3000"/>
              <a:buNone/>
              <a:defRPr sz="3000">
                <a:solidFill>
                  <a:srgbClr val="7030A0"/>
                </a:solidFill>
              </a:defRPr>
            </a:lvl6pPr>
            <a:lvl7pPr lvl="6" rtl="0">
              <a:spcBef>
                <a:spcPts val="0"/>
              </a:spcBef>
              <a:spcAft>
                <a:spcPts val="0"/>
              </a:spcAft>
              <a:buClr>
                <a:srgbClr val="7030A0"/>
              </a:buClr>
              <a:buSzPts val="3000"/>
              <a:buNone/>
              <a:defRPr sz="3000">
                <a:solidFill>
                  <a:srgbClr val="7030A0"/>
                </a:solidFill>
              </a:defRPr>
            </a:lvl7pPr>
            <a:lvl8pPr lvl="7" rtl="0">
              <a:spcBef>
                <a:spcPts val="0"/>
              </a:spcBef>
              <a:spcAft>
                <a:spcPts val="0"/>
              </a:spcAft>
              <a:buClr>
                <a:srgbClr val="7030A0"/>
              </a:buClr>
              <a:buSzPts val="3000"/>
              <a:buNone/>
              <a:defRPr sz="3000">
                <a:solidFill>
                  <a:srgbClr val="7030A0"/>
                </a:solidFill>
              </a:defRPr>
            </a:lvl8pPr>
            <a:lvl9pPr lvl="8" rtl="0">
              <a:spcBef>
                <a:spcPts val="0"/>
              </a:spcBef>
              <a:spcAft>
                <a:spcPts val="0"/>
              </a:spcAft>
              <a:buClr>
                <a:srgbClr val="7030A0"/>
              </a:buClr>
              <a:buSzPts val="3000"/>
              <a:buNone/>
              <a:defRPr sz="3000">
                <a:solidFill>
                  <a:srgbClr val="7030A0"/>
                </a:solidFill>
              </a:defRPr>
            </a:lvl9pPr>
          </a:lstStyle>
          <a:p/>
        </p:txBody>
      </p:sp>
      <p:sp>
        <p:nvSpPr>
          <p:cNvPr id="75" name="Google Shape;75;p17"/>
          <p:cNvSpPr txBox="1"/>
          <p:nvPr>
            <p:ph idx="12" type="sldNum"/>
          </p:nvPr>
        </p:nvSpPr>
        <p:spPr>
          <a:xfrm>
            <a:off x="8465775" y="4727475"/>
            <a:ext cx="548700" cy="416100"/>
          </a:xfrm>
          <a:prstGeom prst="rect">
            <a:avLst/>
          </a:prstGeom>
        </p:spPr>
        <p:txBody>
          <a:bodyPr anchorCtr="0" anchor="ctr" bIns="91425" lIns="91425" spcFirstLastPara="1" rIns="91425" wrap="square" tIns="91425">
            <a:normAutofit/>
          </a:bodyPr>
          <a:lstStyle>
            <a:lvl1pPr lvl="0" rtl="0">
              <a:buNone/>
              <a:defRPr>
                <a:solidFill>
                  <a:srgbClr val="7030A0"/>
                </a:solidFill>
              </a:defRPr>
            </a:lvl1pPr>
            <a:lvl2pPr lvl="1" rtl="0">
              <a:buNone/>
              <a:defRPr>
                <a:solidFill>
                  <a:srgbClr val="7030A0"/>
                </a:solidFill>
              </a:defRPr>
            </a:lvl2pPr>
            <a:lvl3pPr lvl="2" rtl="0">
              <a:buNone/>
              <a:defRPr>
                <a:solidFill>
                  <a:srgbClr val="7030A0"/>
                </a:solidFill>
              </a:defRPr>
            </a:lvl3pPr>
            <a:lvl4pPr lvl="3" rtl="0">
              <a:buNone/>
              <a:defRPr>
                <a:solidFill>
                  <a:srgbClr val="7030A0"/>
                </a:solidFill>
              </a:defRPr>
            </a:lvl4pPr>
            <a:lvl5pPr lvl="4" rtl="0">
              <a:buNone/>
              <a:defRPr>
                <a:solidFill>
                  <a:srgbClr val="7030A0"/>
                </a:solidFill>
              </a:defRPr>
            </a:lvl5pPr>
            <a:lvl6pPr lvl="5" rtl="0">
              <a:buNone/>
              <a:defRPr>
                <a:solidFill>
                  <a:srgbClr val="7030A0"/>
                </a:solidFill>
              </a:defRPr>
            </a:lvl6pPr>
            <a:lvl7pPr lvl="6" rtl="0">
              <a:buNone/>
              <a:defRPr>
                <a:solidFill>
                  <a:srgbClr val="7030A0"/>
                </a:solidFill>
              </a:defRPr>
            </a:lvl7pPr>
            <a:lvl8pPr lvl="7" rtl="0">
              <a:buNone/>
              <a:defRPr>
                <a:solidFill>
                  <a:srgbClr val="7030A0"/>
                </a:solidFill>
              </a:defRPr>
            </a:lvl8pPr>
            <a:lvl9pPr lvl="8" rtl="0">
              <a:buNone/>
              <a:defRPr>
                <a:solidFill>
                  <a:srgbClr val="7030A0"/>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_AND_BODY_1">
    <p:spTree>
      <p:nvGrpSpPr>
        <p:cNvPr id="76" name="Shape 76"/>
        <p:cNvGrpSpPr/>
        <p:nvPr/>
      </p:nvGrpSpPr>
      <p:grpSpPr>
        <a:xfrm>
          <a:off x="0" y="0"/>
          <a:ext cx="0" cy="0"/>
          <a:chOff x="0" y="0"/>
          <a:chExt cx="0" cy="0"/>
        </a:xfrm>
      </p:grpSpPr>
      <p:sp>
        <p:nvSpPr>
          <p:cNvPr id="77" name="Google Shape;77;p18"/>
          <p:cNvSpPr txBox="1"/>
          <p:nvPr>
            <p:ph type="title"/>
          </p:nvPr>
        </p:nvSpPr>
        <p:spPr>
          <a:xfrm>
            <a:off x="633413" y="133350"/>
            <a:ext cx="7877100" cy="857400"/>
          </a:xfrm>
          <a:prstGeom prst="rect">
            <a:avLst/>
          </a:prstGeom>
          <a:noFill/>
          <a:ln>
            <a:noFill/>
          </a:ln>
        </p:spPr>
        <p:txBody>
          <a:bodyPr anchorCtr="0" anchor="ctr" bIns="19050" lIns="19050" spcFirstLastPara="1" rIns="19050" wrap="square" tIns="19050">
            <a:noAutofit/>
          </a:bodyPr>
          <a:lstStyle>
            <a:lvl1pPr lvl="0" rtl="0" algn="ctr">
              <a:lnSpc>
                <a:spcPct val="100000"/>
              </a:lnSpc>
              <a:spcBef>
                <a:spcPts val="0"/>
              </a:spcBef>
              <a:spcAft>
                <a:spcPts val="0"/>
              </a:spcAft>
              <a:buClr>
                <a:srgbClr val="87308C"/>
              </a:buClr>
              <a:buSzPts val="700"/>
              <a:buNone/>
              <a:defRPr/>
            </a:lvl1pPr>
            <a:lvl2pPr lvl="1" rtl="0" algn="ctr">
              <a:lnSpc>
                <a:spcPct val="100000"/>
              </a:lnSpc>
              <a:spcBef>
                <a:spcPts val="0"/>
              </a:spcBef>
              <a:spcAft>
                <a:spcPts val="0"/>
              </a:spcAft>
              <a:buClr>
                <a:srgbClr val="000000"/>
              </a:buClr>
              <a:buSzPts val="700"/>
              <a:buNone/>
              <a:defRPr/>
            </a:lvl2pPr>
            <a:lvl3pPr lvl="2" rtl="0" algn="ctr">
              <a:lnSpc>
                <a:spcPct val="100000"/>
              </a:lnSpc>
              <a:spcBef>
                <a:spcPts val="0"/>
              </a:spcBef>
              <a:spcAft>
                <a:spcPts val="0"/>
              </a:spcAft>
              <a:buClr>
                <a:srgbClr val="000000"/>
              </a:buClr>
              <a:buSzPts val="700"/>
              <a:buNone/>
              <a:defRPr/>
            </a:lvl3pPr>
            <a:lvl4pPr lvl="3" rtl="0" algn="ctr">
              <a:lnSpc>
                <a:spcPct val="100000"/>
              </a:lnSpc>
              <a:spcBef>
                <a:spcPts val="0"/>
              </a:spcBef>
              <a:spcAft>
                <a:spcPts val="0"/>
              </a:spcAft>
              <a:buClr>
                <a:srgbClr val="000000"/>
              </a:buClr>
              <a:buSzPts val="700"/>
              <a:buNone/>
              <a:defRPr/>
            </a:lvl4pPr>
            <a:lvl5pPr lvl="4" rtl="0" algn="ctr">
              <a:lnSpc>
                <a:spcPct val="100000"/>
              </a:lnSpc>
              <a:spcBef>
                <a:spcPts val="0"/>
              </a:spcBef>
              <a:spcAft>
                <a:spcPts val="0"/>
              </a:spcAft>
              <a:buClr>
                <a:srgbClr val="000000"/>
              </a:buClr>
              <a:buSzPts val="700"/>
              <a:buNone/>
              <a:defRPr/>
            </a:lvl5pPr>
            <a:lvl6pPr lvl="5" rtl="0" algn="ctr">
              <a:lnSpc>
                <a:spcPct val="100000"/>
              </a:lnSpc>
              <a:spcBef>
                <a:spcPts val="0"/>
              </a:spcBef>
              <a:spcAft>
                <a:spcPts val="0"/>
              </a:spcAft>
              <a:buClr>
                <a:srgbClr val="000000"/>
              </a:buClr>
              <a:buSzPts val="700"/>
              <a:buNone/>
              <a:defRPr/>
            </a:lvl6pPr>
            <a:lvl7pPr lvl="6" rtl="0" algn="ctr">
              <a:lnSpc>
                <a:spcPct val="100000"/>
              </a:lnSpc>
              <a:spcBef>
                <a:spcPts val="0"/>
              </a:spcBef>
              <a:spcAft>
                <a:spcPts val="0"/>
              </a:spcAft>
              <a:buClr>
                <a:srgbClr val="000000"/>
              </a:buClr>
              <a:buSzPts val="700"/>
              <a:buNone/>
              <a:defRPr/>
            </a:lvl7pPr>
            <a:lvl8pPr lvl="7" rtl="0" algn="ctr">
              <a:lnSpc>
                <a:spcPct val="100000"/>
              </a:lnSpc>
              <a:spcBef>
                <a:spcPts val="0"/>
              </a:spcBef>
              <a:spcAft>
                <a:spcPts val="0"/>
              </a:spcAft>
              <a:buClr>
                <a:srgbClr val="000000"/>
              </a:buClr>
              <a:buSzPts val="700"/>
              <a:buNone/>
              <a:defRPr/>
            </a:lvl8pPr>
            <a:lvl9pPr lvl="8" rtl="0" algn="ctr">
              <a:lnSpc>
                <a:spcPct val="100000"/>
              </a:lnSpc>
              <a:spcBef>
                <a:spcPts val="0"/>
              </a:spcBef>
              <a:spcAft>
                <a:spcPts val="0"/>
              </a:spcAft>
              <a:buClr>
                <a:srgbClr val="000000"/>
              </a:buClr>
              <a:buSzPts val="700"/>
              <a:buNone/>
              <a:defRPr/>
            </a:lvl9pPr>
          </a:lstStyle>
          <a:p/>
        </p:txBody>
      </p:sp>
      <p:sp>
        <p:nvSpPr>
          <p:cNvPr id="78" name="Google Shape;78;p18"/>
          <p:cNvSpPr txBox="1"/>
          <p:nvPr>
            <p:ph idx="12" type="sldNum"/>
          </p:nvPr>
        </p:nvSpPr>
        <p:spPr>
          <a:xfrm>
            <a:off x="5889" y="4876459"/>
            <a:ext cx="130500" cy="188100"/>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cxnSp>
        <p:nvCxnSpPr>
          <p:cNvPr id="79" name="Google Shape;79;p18"/>
          <p:cNvCxnSpPr/>
          <p:nvPr/>
        </p:nvCxnSpPr>
        <p:spPr>
          <a:xfrm rot="10800000">
            <a:off x="4572000" y="100"/>
            <a:ext cx="0" cy="284700"/>
          </a:xfrm>
          <a:prstGeom prst="straightConnector1">
            <a:avLst/>
          </a:prstGeom>
          <a:noFill/>
          <a:ln cap="flat" cmpd="sng" w="25400">
            <a:solidFill>
              <a:srgbClr val="5E5E5E"/>
            </a:solidFill>
            <a:prstDash val="solid"/>
            <a:miter lim="400000"/>
            <a:headEnd len="sm" w="sm" type="none"/>
            <a:tailEnd len="sm" w="sm" type="none"/>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type="obj">
  <p:cSld name="OBJECT">
    <p:bg>
      <p:bgPr>
        <a:blipFill>
          <a:blip r:embed="rId2">
            <a:alphaModFix/>
          </a:blip>
          <a:stretch>
            <a:fillRect/>
          </a:stretch>
        </a:blipFill>
      </p:bgPr>
    </p:bg>
    <p:spTree>
      <p:nvGrpSpPr>
        <p:cNvPr id="80" name="Shape 80"/>
        <p:cNvGrpSpPr/>
        <p:nvPr/>
      </p:nvGrpSpPr>
      <p:grpSpPr>
        <a:xfrm>
          <a:off x="0" y="0"/>
          <a:ext cx="0" cy="0"/>
          <a:chOff x="0" y="0"/>
          <a:chExt cx="0" cy="0"/>
        </a:xfrm>
      </p:grpSpPr>
      <p:sp>
        <p:nvSpPr>
          <p:cNvPr id="81" name="Google Shape;81;p19"/>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ctr">
              <a:lnSpc>
                <a:spcPct val="90000"/>
              </a:lnSpc>
              <a:spcBef>
                <a:spcPts val="0"/>
              </a:spcBef>
              <a:spcAft>
                <a:spcPts val="0"/>
              </a:spcAft>
              <a:buClr>
                <a:schemeClr val="dk1"/>
              </a:buClr>
              <a:buSzPts val="3300"/>
              <a:buFont typeface="Sora"/>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82" name="Google Shape;82;p19"/>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61950" lvl="0" marL="457200" rtl="0" algn="l">
              <a:lnSpc>
                <a:spcPct val="90000"/>
              </a:lnSpc>
              <a:spcBef>
                <a:spcPts val="800"/>
              </a:spcBef>
              <a:spcAft>
                <a:spcPts val="0"/>
              </a:spcAft>
              <a:buClr>
                <a:schemeClr val="dk1"/>
              </a:buClr>
              <a:buSzPts val="2100"/>
              <a:buFont typeface="Sora Light"/>
              <a:buChar char="•"/>
              <a:defRPr>
                <a:solidFill>
                  <a:schemeClr val="dk1"/>
                </a:solidFill>
              </a:defRPr>
            </a:lvl1pPr>
            <a:lvl2pPr indent="-342900" lvl="1" marL="914400" rtl="0" algn="l">
              <a:lnSpc>
                <a:spcPct val="90000"/>
              </a:lnSpc>
              <a:spcBef>
                <a:spcPts val="1200"/>
              </a:spcBef>
              <a:spcAft>
                <a:spcPts val="0"/>
              </a:spcAft>
              <a:buClr>
                <a:schemeClr val="dk1"/>
              </a:buClr>
              <a:buSzPts val="1800"/>
              <a:buFont typeface="Sora Light"/>
              <a:buChar char="•"/>
              <a:defRPr>
                <a:solidFill>
                  <a:schemeClr val="dk1"/>
                </a:solidFill>
              </a:defRPr>
            </a:lvl2pPr>
            <a:lvl3pPr indent="-323850" lvl="2" marL="1371600" rtl="0" algn="l">
              <a:lnSpc>
                <a:spcPct val="90000"/>
              </a:lnSpc>
              <a:spcBef>
                <a:spcPts val="1200"/>
              </a:spcBef>
              <a:spcAft>
                <a:spcPts val="0"/>
              </a:spcAft>
              <a:buClr>
                <a:schemeClr val="dk1"/>
              </a:buClr>
              <a:buSzPts val="1500"/>
              <a:buFont typeface="Sora Light"/>
              <a:buChar char="•"/>
              <a:defRPr>
                <a:solidFill>
                  <a:schemeClr val="dk1"/>
                </a:solidFill>
              </a:defRPr>
            </a:lvl3pPr>
            <a:lvl4pPr indent="-317500" lvl="3" marL="1828800" rtl="0" algn="l">
              <a:lnSpc>
                <a:spcPct val="90000"/>
              </a:lnSpc>
              <a:spcBef>
                <a:spcPts val="1200"/>
              </a:spcBef>
              <a:spcAft>
                <a:spcPts val="0"/>
              </a:spcAft>
              <a:buClr>
                <a:schemeClr val="dk1"/>
              </a:buClr>
              <a:buSzPts val="1400"/>
              <a:buFont typeface="Sora Light"/>
              <a:buChar char="•"/>
              <a:defRPr>
                <a:solidFill>
                  <a:schemeClr val="dk1"/>
                </a:solidFill>
              </a:defRPr>
            </a:lvl4pPr>
            <a:lvl5pPr indent="-317500" lvl="4" marL="2286000" rtl="0" algn="l">
              <a:lnSpc>
                <a:spcPct val="90000"/>
              </a:lnSpc>
              <a:spcBef>
                <a:spcPts val="1200"/>
              </a:spcBef>
              <a:spcAft>
                <a:spcPts val="0"/>
              </a:spcAft>
              <a:buClr>
                <a:schemeClr val="dk1"/>
              </a:buClr>
              <a:buSzPts val="1400"/>
              <a:buFont typeface="Sora Light"/>
              <a:buChar char="•"/>
              <a:defRPr>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83" name="Google Shape;83;p1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solidFill>
                  <a:schemeClr val="dk1"/>
                </a:solidFill>
              </a:defRPr>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84" name="Google Shape;84;p1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solidFill>
                  <a:schemeClr val="dk1"/>
                </a:solidFill>
              </a:defRPr>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85" name="Google Shape;85;p1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b="0" i="0" sz="900" u="none" cap="none" strike="noStrike">
                <a:solidFill>
                  <a:schemeClr val="dk1"/>
                </a:solidFill>
                <a:latin typeface="Sora Light"/>
                <a:ea typeface="Sora Light"/>
                <a:cs typeface="Sora Light"/>
                <a:sym typeface="Sora Light"/>
              </a:defRPr>
            </a:lvl1pPr>
            <a:lvl2pPr indent="0" lvl="1" marL="0" rtl="0" algn="r">
              <a:spcBef>
                <a:spcPts val="0"/>
              </a:spcBef>
              <a:buNone/>
              <a:defRPr b="0" i="0" sz="900" u="none" cap="none" strike="noStrike">
                <a:solidFill>
                  <a:schemeClr val="dk1"/>
                </a:solidFill>
                <a:latin typeface="Sora Light"/>
                <a:ea typeface="Sora Light"/>
                <a:cs typeface="Sora Light"/>
                <a:sym typeface="Sora Light"/>
              </a:defRPr>
            </a:lvl2pPr>
            <a:lvl3pPr indent="0" lvl="2" marL="0" rtl="0" algn="r">
              <a:spcBef>
                <a:spcPts val="0"/>
              </a:spcBef>
              <a:buNone/>
              <a:defRPr b="0" i="0" sz="900" u="none" cap="none" strike="noStrike">
                <a:solidFill>
                  <a:schemeClr val="dk1"/>
                </a:solidFill>
                <a:latin typeface="Sora Light"/>
                <a:ea typeface="Sora Light"/>
                <a:cs typeface="Sora Light"/>
                <a:sym typeface="Sora Light"/>
              </a:defRPr>
            </a:lvl3pPr>
            <a:lvl4pPr indent="0" lvl="3" marL="0" rtl="0" algn="r">
              <a:spcBef>
                <a:spcPts val="0"/>
              </a:spcBef>
              <a:buNone/>
              <a:defRPr b="0" i="0" sz="900" u="none" cap="none" strike="noStrike">
                <a:solidFill>
                  <a:schemeClr val="dk1"/>
                </a:solidFill>
                <a:latin typeface="Sora Light"/>
                <a:ea typeface="Sora Light"/>
                <a:cs typeface="Sora Light"/>
                <a:sym typeface="Sora Light"/>
              </a:defRPr>
            </a:lvl4pPr>
            <a:lvl5pPr indent="0" lvl="4" marL="0" rtl="0" algn="r">
              <a:spcBef>
                <a:spcPts val="0"/>
              </a:spcBef>
              <a:buNone/>
              <a:defRPr b="0" i="0" sz="900" u="none" cap="none" strike="noStrike">
                <a:solidFill>
                  <a:schemeClr val="dk1"/>
                </a:solidFill>
                <a:latin typeface="Sora Light"/>
                <a:ea typeface="Sora Light"/>
                <a:cs typeface="Sora Light"/>
                <a:sym typeface="Sora Light"/>
              </a:defRPr>
            </a:lvl5pPr>
            <a:lvl6pPr indent="0" lvl="5" marL="0" rtl="0" algn="r">
              <a:spcBef>
                <a:spcPts val="0"/>
              </a:spcBef>
              <a:buNone/>
              <a:defRPr b="0" i="0" sz="900" u="none" cap="none" strike="noStrike">
                <a:solidFill>
                  <a:schemeClr val="dk1"/>
                </a:solidFill>
                <a:latin typeface="Sora Light"/>
                <a:ea typeface="Sora Light"/>
                <a:cs typeface="Sora Light"/>
                <a:sym typeface="Sora Light"/>
              </a:defRPr>
            </a:lvl6pPr>
            <a:lvl7pPr indent="0" lvl="6" marL="0" rtl="0" algn="r">
              <a:spcBef>
                <a:spcPts val="0"/>
              </a:spcBef>
              <a:buNone/>
              <a:defRPr b="0" i="0" sz="900" u="none" cap="none" strike="noStrike">
                <a:solidFill>
                  <a:schemeClr val="dk1"/>
                </a:solidFill>
                <a:latin typeface="Sora Light"/>
                <a:ea typeface="Sora Light"/>
                <a:cs typeface="Sora Light"/>
                <a:sym typeface="Sora Light"/>
              </a:defRPr>
            </a:lvl7pPr>
            <a:lvl8pPr indent="0" lvl="7" marL="0" rtl="0" algn="r">
              <a:spcBef>
                <a:spcPts val="0"/>
              </a:spcBef>
              <a:buNone/>
              <a:defRPr b="0" i="0" sz="900" u="none" cap="none" strike="noStrike">
                <a:solidFill>
                  <a:schemeClr val="dk1"/>
                </a:solidFill>
                <a:latin typeface="Sora Light"/>
                <a:ea typeface="Sora Light"/>
                <a:cs typeface="Sora Light"/>
                <a:sym typeface="Sora Light"/>
              </a:defRPr>
            </a:lvl8pPr>
            <a:lvl9pPr indent="0" lvl="8" marL="0" rtl="0" algn="r">
              <a:spcBef>
                <a:spcPts val="0"/>
              </a:spcBef>
              <a:buNone/>
              <a:defRPr b="0" i="0" sz="900" u="none" cap="none" strike="noStrike">
                <a:solidFill>
                  <a:schemeClr val="dk1"/>
                </a:solidFill>
                <a:latin typeface="Sora Light"/>
                <a:ea typeface="Sora Light"/>
                <a:cs typeface="Sora Light"/>
                <a:sym typeface="Sora Light"/>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0" name="Shape 100"/>
        <p:cNvGrpSpPr/>
        <p:nvPr/>
      </p:nvGrpSpPr>
      <p:grpSpPr>
        <a:xfrm>
          <a:off x="0" y="0"/>
          <a:ext cx="0" cy="0"/>
          <a:chOff x="0" y="0"/>
          <a:chExt cx="0" cy="0"/>
        </a:xfrm>
      </p:grpSpPr>
      <p:sp>
        <p:nvSpPr>
          <p:cNvPr id="101" name="Google Shape;101;p21"/>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02" name="Google Shape;102;p21"/>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03" name="Google Shape;103;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4" name="Shape 104"/>
        <p:cNvGrpSpPr/>
        <p:nvPr/>
      </p:nvGrpSpPr>
      <p:grpSpPr>
        <a:xfrm>
          <a:off x="0" y="0"/>
          <a:ext cx="0" cy="0"/>
          <a:chOff x="0" y="0"/>
          <a:chExt cx="0" cy="0"/>
        </a:xfrm>
      </p:grpSpPr>
      <p:sp>
        <p:nvSpPr>
          <p:cNvPr id="105" name="Google Shape;105;p22"/>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06" name="Google Shape;106;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7" name="Shape 107"/>
        <p:cNvGrpSpPr/>
        <p:nvPr/>
      </p:nvGrpSpPr>
      <p:grpSpPr>
        <a:xfrm>
          <a:off x="0" y="0"/>
          <a:ext cx="0" cy="0"/>
          <a:chOff x="0" y="0"/>
          <a:chExt cx="0" cy="0"/>
        </a:xfrm>
      </p:grpSpPr>
      <p:sp>
        <p:nvSpPr>
          <p:cNvPr id="108" name="Google Shape;108;p2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9" name="Google Shape;109;p23"/>
          <p:cNvSpPr txBox="1"/>
          <p:nvPr>
            <p:ph idx="1" type="body"/>
          </p:nvPr>
        </p:nvSpPr>
        <p:spPr>
          <a:xfrm>
            <a:off x="311700" y="1152475"/>
            <a:ext cx="8520600" cy="39045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110" name="Google Shape;110;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1" name="Shape 111"/>
        <p:cNvGrpSpPr/>
        <p:nvPr/>
      </p:nvGrpSpPr>
      <p:grpSpPr>
        <a:xfrm>
          <a:off x="0" y="0"/>
          <a:ext cx="0" cy="0"/>
          <a:chOff x="0" y="0"/>
          <a:chExt cx="0" cy="0"/>
        </a:xfrm>
      </p:grpSpPr>
      <p:sp>
        <p:nvSpPr>
          <p:cNvPr id="112" name="Google Shape;112;p2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13" name="Google Shape;113;p24"/>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4" name="Google Shape;114;p24"/>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5" name="Google Shape;115;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6" name="Shape 116"/>
        <p:cNvGrpSpPr/>
        <p:nvPr/>
      </p:nvGrpSpPr>
      <p:grpSpPr>
        <a:xfrm>
          <a:off x="0" y="0"/>
          <a:ext cx="0" cy="0"/>
          <a:chOff x="0" y="0"/>
          <a:chExt cx="0" cy="0"/>
        </a:xfrm>
      </p:grpSpPr>
      <p:sp>
        <p:nvSpPr>
          <p:cNvPr id="117" name="Google Shape;117;p2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18" name="Google Shape;118;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9" name="Shape 119"/>
        <p:cNvGrpSpPr/>
        <p:nvPr/>
      </p:nvGrpSpPr>
      <p:grpSpPr>
        <a:xfrm>
          <a:off x="0" y="0"/>
          <a:ext cx="0" cy="0"/>
          <a:chOff x="0" y="0"/>
          <a:chExt cx="0" cy="0"/>
        </a:xfrm>
      </p:grpSpPr>
      <p:sp>
        <p:nvSpPr>
          <p:cNvPr id="120" name="Google Shape;120;p26"/>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1" name="Google Shape;121;p26"/>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23850" lvl="0" marL="457200" rtl="0">
              <a:spcBef>
                <a:spcPts val="0"/>
              </a:spcBef>
              <a:spcAft>
                <a:spcPts val="0"/>
              </a:spcAft>
              <a:buSzPts val="1500"/>
              <a:buChar char="●"/>
              <a:defRPr sz="15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2" name="Google Shape;122;p2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3" name="Shape 123"/>
        <p:cNvGrpSpPr/>
        <p:nvPr/>
      </p:nvGrpSpPr>
      <p:grpSpPr>
        <a:xfrm>
          <a:off x="0" y="0"/>
          <a:ext cx="0" cy="0"/>
          <a:chOff x="0" y="0"/>
          <a:chExt cx="0" cy="0"/>
        </a:xfrm>
      </p:grpSpPr>
      <p:sp>
        <p:nvSpPr>
          <p:cNvPr id="124" name="Google Shape;124;p27"/>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25" name="Google Shape;125;p2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6" name="Shape 126"/>
        <p:cNvGrpSpPr/>
        <p:nvPr/>
      </p:nvGrpSpPr>
      <p:grpSpPr>
        <a:xfrm>
          <a:off x="0" y="0"/>
          <a:ext cx="0" cy="0"/>
          <a:chOff x="0" y="0"/>
          <a:chExt cx="0" cy="0"/>
        </a:xfrm>
      </p:grpSpPr>
      <p:sp>
        <p:nvSpPr>
          <p:cNvPr id="127" name="Google Shape;127;p2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28"/>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129" name="Google Shape;129;p28"/>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130" name="Google Shape;130;p28"/>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131" name="Google Shape;131;p2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2" name="Shape 132"/>
        <p:cNvGrpSpPr/>
        <p:nvPr/>
      </p:nvGrpSpPr>
      <p:grpSpPr>
        <a:xfrm>
          <a:off x="0" y="0"/>
          <a:ext cx="0" cy="0"/>
          <a:chOff x="0" y="0"/>
          <a:chExt cx="0" cy="0"/>
        </a:xfrm>
      </p:grpSpPr>
      <p:sp>
        <p:nvSpPr>
          <p:cNvPr id="133" name="Google Shape;133;p29"/>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134" name="Google Shape;134;p2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5" name="Shape 135"/>
        <p:cNvGrpSpPr/>
        <p:nvPr/>
      </p:nvGrpSpPr>
      <p:grpSpPr>
        <a:xfrm>
          <a:off x="0" y="0"/>
          <a:ext cx="0" cy="0"/>
          <a:chOff x="0" y="0"/>
          <a:chExt cx="0" cy="0"/>
        </a:xfrm>
      </p:grpSpPr>
      <p:sp>
        <p:nvSpPr>
          <p:cNvPr id="136" name="Google Shape;136;p30"/>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37" name="Google Shape;137;p30"/>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138" name="Google Shape;138;p3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9" name="Shape 139"/>
        <p:cNvGrpSpPr/>
        <p:nvPr/>
      </p:nvGrpSpPr>
      <p:grpSpPr>
        <a:xfrm>
          <a:off x="0" y="0"/>
          <a:ext cx="0" cy="0"/>
          <a:chOff x="0" y="0"/>
          <a:chExt cx="0" cy="0"/>
        </a:xfrm>
      </p:grpSpPr>
      <p:sp>
        <p:nvSpPr>
          <p:cNvPr id="140" name="Google Shape;140;p3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1">
  <p:cSld name="TITLE_1">
    <p:spTree>
      <p:nvGrpSpPr>
        <p:cNvPr id="141" name="Shape 141"/>
        <p:cNvGrpSpPr/>
        <p:nvPr/>
      </p:nvGrpSpPr>
      <p:grpSpPr>
        <a:xfrm>
          <a:off x="0" y="0"/>
          <a:ext cx="0" cy="0"/>
          <a:chOff x="0" y="0"/>
          <a:chExt cx="0" cy="0"/>
        </a:xfrm>
      </p:grpSpPr>
      <p:sp>
        <p:nvSpPr>
          <p:cNvPr id="142" name="Google Shape;142;p32"/>
          <p:cNvSpPr txBox="1"/>
          <p:nvPr>
            <p:ph type="ctrTitle"/>
          </p:nvPr>
        </p:nvSpPr>
        <p:spPr>
          <a:xfrm>
            <a:off x="1675950" y="2977556"/>
            <a:ext cx="5792100" cy="6666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000"/>
              <a:buNone/>
              <a:defRPr sz="3000"/>
            </a:lvl1pPr>
            <a:lvl2pPr lvl="1" rtl="0" algn="ctr">
              <a:spcBef>
                <a:spcPts val="0"/>
              </a:spcBef>
              <a:spcAft>
                <a:spcPts val="0"/>
              </a:spcAft>
              <a:buSzPts val="3000"/>
              <a:buNone/>
              <a:defRPr sz="3000"/>
            </a:lvl2pPr>
            <a:lvl3pPr lvl="2" rtl="0" algn="ctr">
              <a:spcBef>
                <a:spcPts val="0"/>
              </a:spcBef>
              <a:spcAft>
                <a:spcPts val="0"/>
              </a:spcAft>
              <a:buSzPts val="3000"/>
              <a:buNone/>
              <a:defRPr sz="3000"/>
            </a:lvl3pPr>
            <a:lvl4pPr lvl="3" rtl="0" algn="ctr">
              <a:spcBef>
                <a:spcPts val="0"/>
              </a:spcBef>
              <a:spcAft>
                <a:spcPts val="0"/>
              </a:spcAft>
              <a:buSzPts val="3000"/>
              <a:buNone/>
              <a:defRPr sz="3000"/>
            </a:lvl4pPr>
            <a:lvl5pPr lvl="4" rtl="0" algn="ctr">
              <a:spcBef>
                <a:spcPts val="0"/>
              </a:spcBef>
              <a:spcAft>
                <a:spcPts val="0"/>
              </a:spcAft>
              <a:buSzPts val="3000"/>
              <a:buNone/>
              <a:defRPr sz="3000"/>
            </a:lvl5pPr>
            <a:lvl6pPr lvl="5" rtl="0" algn="ctr">
              <a:spcBef>
                <a:spcPts val="0"/>
              </a:spcBef>
              <a:spcAft>
                <a:spcPts val="0"/>
              </a:spcAft>
              <a:buSzPts val="3000"/>
              <a:buNone/>
              <a:defRPr sz="3000"/>
            </a:lvl6pPr>
            <a:lvl7pPr lvl="6" rtl="0" algn="ctr">
              <a:spcBef>
                <a:spcPts val="0"/>
              </a:spcBef>
              <a:spcAft>
                <a:spcPts val="0"/>
              </a:spcAft>
              <a:buSzPts val="3000"/>
              <a:buNone/>
              <a:defRPr sz="3000"/>
            </a:lvl7pPr>
            <a:lvl8pPr lvl="7" rtl="0" algn="ctr">
              <a:spcBef>
                <a:spcPts val="0"/>
              </a:spcBef>
              <a:spcAft>
                <a:spcPts val="0"/>
              </a:spcAft>
              <a:buSzPts val="3000"/>
              <a:buNone/>
              <a:defRPr sz="3000"/>
            </a:lvl8pPr>
            <a:lvl9pPr lvl="8" rtl="0" algn="ctr">
              <a:spcBef>
                <a:spcPts val="0"/>
              </a:spcBef>
              <a:spcAft>
                <a:spcPts val="0"/>
              </a:spcAft>
              <a:buSzPts val="3000"/>
              <a:buNone/>
              <a:defRPr sz="3000"/>
            </a:lvl9pPr>
          </a:lstStyle>
          <a:p/>
        </p:txBody>
      </p:sp>
      <p:sp>
        <p:nvSpPr>
          <p:cNvPr id="143" name="Google Shape;143;p32"/>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rtl="0">
              <a:buNone/>
              <a:defRPr sz="1300"/>
            </a:lvl1pPr>
            <a:lvl2pPr lvl="1" rtl="0">
              <a:buNone/>
              <a:defRPr sz="1300"/>
            </a:lvl2pPr>
            <a:lvl3pPr lvl="2" rtl="0">
              <a:buNone/>
              <a:defRPr sz="1300"/>
            </a:lvl3pPr>
            <a:lvl4pPr lvl="3" rtl="0">
              <a:buNone/>
              <a:defRPr sz="1300"/>
            </a:lvl4pPr>
            <a:lvl5pPr lvl="4" rtl="0">
              <a:buNone/>
              <a:defRPr sz="1300"/>
            </a:lvl5pPr>
            <a:lvl6pPr lvl="5" rtl="0">
              <a:buNone/>
              <a:defRPr sz="1300"/>
            </a:lvl6pPr>
            <a:lvl7pPr lvl="6" rtl="0">
              <a:buNone/>
              <a:defRPr sz="1300"/>
            </a:lvl7pPr>
            <a:lvl8pPr lvl="7" rtl="0">
              <a:buNone/>
              <a:defRPr sz="1300"/>
            </a:lvl8pPr>
            <a:lvl9pPr lvl="8" rtl="0">
              <a:buNone/>
              <a:defRPr sz="1300"/>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bg>
      <p:bgPr>
        <a:blipFill>
          <a:blip r:embed="rId2">
            <a:alphaModFix/>
          </a:blip>
          <a:stretch>
            <a:fillRect/>
          </a:stretch>
        </a:blipFill>
      </p:bgPr>
    </p:bg>
    <p:spTree>
      <p:nvGrpSpPr>
        <p:cNvPr id="144" name="Shape 144"/>
        <p:cNvGrpSpPr/>
        <p:nvPr/>
      </p:nvGrpSpPr>
      <p:grpSpPr>
        <a:xfrm>
          <a:off x="0" y="0"/>
          <a:ext cx="0" cy="0"/>
          <a:chOff x="0" y="0"/>
          <a:chExt cx="0" cy="0"/>
        </a:xfrm>
      </p:grpSpPr>
      <p:sp>
        <p:nvSpPr>
          <p:cNvPr id="145" name="Google Shape;145;p33"/>
          <p:cNvSpPr txBox="1"/>
          <p:nvPr>
            <p:ph idx="1" type="body"/>
          </p:nvPr>
        </p:nvSpPr>
        <p:spPr>
          <a:xfrm>
            <a:off x="628650" y="1323109"/>
            <a:ext cx="7886700" cy="3309600"/>
          </a:xfrm>
          <a:prstGeom prst="rect">
            <a:avLst/>
          </a:prstGeom>
          <a:noFill/>
          <a:ln>
            <a:noFill/>
          </a:ln>
        </p:spPr>
        <p:txBody>
          <a:bodyPr anchorCtr="0" anchor="t" bIns="34275" lIns="68575" spcFirstLastPara="1" rIns="68575" wrap="square" tIns="34275">
            <a:noAutofit/>
          </a:bodyPr>
          <a:lstStyle>
            <a:lvl1pPr indent="-323850" lvl="0" marL="457200" rtl="0" algn="l">
              <a:lnSpc>
                <a:spcPct val="90000"/>
              </a:lnSpc>
              <a:spcBef>
                <a:spcPts val="800"/>
              </a:spcBef>
              <a:spcAft>
                <a:spcPts val="0"/>
              </a:spcAft>
              <a:buSzPts val="1500"/>
              <a:buFont typeface="Sora Light"/>
              <a:buChar char="•"/>
              <a:defRPr sz="1500">
                <a:solidFill>
                  <a:schemeClr val="dk1"/>
                </a:solidFill>
              </a:defRPr>
            </a:lvl1pPr>
            <a:lvl2pPr indent="-317500" lvl="1" marL="914400" rtl="0" algn="l">
              <a:lnSpc>
                <a:spcPct val="90000"/>
              </a:lnSpc>
              <a:spcBef>
                <a:spcPts val="1200"/>
              </a:spcBef>
              <a:spcAft>
                <a:spcPts val="0"/>
              </a:spcAft>
              <a:buSzPts val="1400"/>
              <a:buFont typeface="Sora Light"/>
              <a:buChar char="•"/>
              <a:defRPr sz="1400">
                <a:solidFill>
                  <a:schemeClr val="dk1"/>
                </a:solidFill>
              </a:defRPr>
            </a:lvl2pPr>
            <a:lvl3pPr indent="-317500" lvl="2" marL="1371600" rtl="0" algn="l">
              <a:lnSpc>
                <a:spcPct val="90000"/>
              </a:lnSpc>
              <a:spcBef>
                <a:spcPts val="1200"/>
              </a:spcBef>
              <a:spcAft>
                <a:spcPts val="0"/>
              </a:spcAft>
              <a:buSzPts val="1400"/>
              <a:buFont typeface="Sora Light"/>
              <a:buChar char="•"/>
              <a:defRPr sz="1400">
                <a:solidFill>
                  <a:schemeClr val="dk1"/>
                </a:solidFill>
              </a:defRPr>
            </a:lvl3pPr>
            <a:lvl4pPr indent="-304800" lvl="3" marL="1828800" rtl="0" algn="l">
              <a:lnSpc>
                <a:spcPct val="90000"/>
              </a:lnSpc>
              <a:spcBef>
                <a:spcPts val="1200"/>
              </a:spcBef>
              <a:spcAft>
                <a:spcPts val="0"/>
              </a:spcAft>
              <a:buSzPts val="1200"/>
              <a:buFont typeface="Sora Light"/>
              <a:buChar char="•"/>
              <a:defRPr sz="1200">
                <a:solidFill>
                  <a:schemeClr val="dk1"/>
                </a:solidFill>
              </a:defRPr>
            </a:lvl4pPr>
            <a:lvl5pPr indent="-304800" lvl="4" marL="2286000" rtl="0" algn="l">
              <a:lnSpc>
                <a:spcPct val="90000"/>
              </a:lnSpc>
              <a:spcBef>
                <a:spcPts val="1200"/>
              </a:spcBef>
              <a:spcAft>
                <a:spcPts val="0"/>
              </a:spcAft>
              <a:buSzPts val="1200"/>
              <a:buFont typeface="Sora Light"/>
              <a:buChar char="•"/>
              <a:defRPr sz="1200">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146" name="Google Shape;146;p3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7" name="Google Shape;147;p3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8" name="Google Shape;148;p3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1pPr>
            <a:lvl2pPr indent="0" lvl="1"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2pPr>
            <a:lvl3pPr indent="0" lvl="2"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3pPr>
            <a:lvl4pPr indent="0" lvl="3"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4pPr>
            <a:lvl5pPr indent="0" lvl="4"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5pPr>
            <a:lvl6pPr indent="0" lvl="5"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6pPr>
            <a:lvl7pPr indent="0" lvl="6"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7pPr>
            <a:lvl8pPr indent="0" lvl="7"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8pPr>
            <a:lvl9pPr indent="0" lvl="8"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9pPr>
          </a:lstStyle>
          <a:p>
            <a:pPr indent="0" lvl="0" marL="0" rtl="0" algn="ctr">
              <a:spcBef>
                <a:spcPts val="0"/>
              </a:spcBef>
              <a:spcAft>
                <a:spcPts val="0"/>
              </a:spcAft>
              <a:buNone/>
            </a:pPr>
            <a:fld id="{00000000-1234-1234-1234-123412341234}" type="slidenum">
              <a:rPr lang="en-GB"/>
              <a:t>‹#›</a:t>
            </a:fld>
            <a:endParaRPr/>
          </a:p>
        </p:txBody>
      </p:sp>
      <p:sp>
        <p:nvSpPr>
          <p:cNvPr id="149" name="Google Shape;149;p33"/>
          <p:cNvSpPr txBox="1"/>
          <p:nvPr>
            <p:ph type="title"/>
          </p:nvPr>
        </p:nvSpPr>
        <p:spPr>
          <a:xfrm>
            <a:off x="628650" y="273844"/>
            <a:ext cx="7886700" cy="813900"/>
          </a:xfrm>
          <a:prstGeom prst="rect">
            <a:avLst/>
          </a:prstGeom>
          <a:noFill/>
          <a:ln>
            <a:noFill/>
          </a:ln>
        </p:spPr>
        <p:txBody>
          <a:bodyPr anchorCtr="0" anchor="ctr" bIns="34275" lIns="68575" spcFirstLastPara="1" rIns="68575" wrap="square" tIns="34275">
            <a:normAutofit/>
          </a:bodyPr>
          <a:lstStyle>
            <a:lvl1pPr lvl="0" rtl="0" algn="ctr">
              <a:lnSpc>
                <a:spcPct val="90000"/>
              </a:lnSpc>
              <a:spcBef>
                <a:spcPts val="0"/>
              </a:spcBef>
              <a:spcAft>
                <a:spcPts val="0"/>
              </a:spcAft>
              <a:buClr>
                <a:schemeClr val="dk1"/>
              </a:buClr>
              <a:buSzPts val="3300"/>
              <a:buFont typeface="Sora"/>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Pictures">
  <p:cSld name="Text &amp; Pictures">
    <p:bg>
      <p:bgPr>
        <a:blipFill>
          <a:blip r:embed="rId2">
            <a:alphaModFix/>
          </a:blip>
          <a:stretch>
            <a:fillRect/>
          </a:stretch>
        </a:blipFill>
      </p:bgPr>
    </p:bg>
    <p:spTree>
      <p:nvGrpSpPr>
        <p:cNvPr id="150" name="Shape 150"/>
        <p:cNvGrpSpPr/>
        <p:nvPr/>
      </p:nvGrpSpPr>
      <p:grpSpPr>
        <a:xfrm>
          <a:off x="0" y="0"/>
          <a:ext cx="0" cy="0"/>
          <a:chOff x="0" y="0"/>
          <a:chExt cx="0" cy="0"/>
        </a:xfrm>
      </p:grpSpPr>
      <p:sp>
        <p:nvSpPr>
          <p:cNvPr id="151" name="Google Shape;151;p3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2" name="Google Shape;152;p3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3" name="Google Shape;153;p3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1pPr>
            <a:lvl2pPr indent="0" lvl="1"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2pPr>
            <a:lvl3pPr indent="0" lvl="2"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3pPr>
            <a:lvl4pPr indent="0" lvl="3"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4pPr>
            <a:lvl5pPr indent="0" lvl="4"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5pPr>
            <a:lvl6pPr indent="0" lvl="5"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6pPr>
            <a:lvl7pPr indent="0" lvl="6"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7pPr>
            <a:lvl8pPr indent="0" lvl="7"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8pPr>
            <a:lvl9pPr indent="0" lvl="8"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9pPr>
          </a:lstStyle>
          <a:p>
            <a:pPr indent="0" lvl="0" marL="0" rtl="0" algn="ctr">
              <a:spcBef>
                <a:spcPts val="0"/>
              </a:spcBef>
              <a:spcAft>
                <a:spcPts val="0"/>
              </a:spcAft>
              <a:buNone/>
            </a:pPr>
            <a:fld id="{00000000-1234-1234-1234-123412341234}" type="slidenum">
              <a:rPr lang="en-GB"/>
              <a:t>‹#›</a:t>
            </a:fld>
            <a:endParaRPr/>
          </a:p>
        </p:txBody>
      </p:sp>
      <p:sp>
        <p:nvSpPr>
          <p:cNvPr id="154" name="Google Shape;154;p34"/>
          <p:cNvSpPr txBox="1"/>
          <p:nvPr>
            <p:ph idx="1" type="body"/>
          </p:nvPr>
        </p:nvSpPr>
        <p:spPr>
          <a:xfrm>
            <a:off x="450056" y="1378527"/>
            <a:ext cx="4657800" cy="3192300"/>
          </a:xfrm>
          <a:prstGeom prst="rect">
            <a:avLst/>
          </a:prstGeom>
          <a:noFill/>
          <a:ln>
            <a:noFill/>
          </a:ln>
        </p:spPr>
        <p:txBody>
          <a:bodyPr anchorCtr="0" anchor="t" bIns="34275" lIns="68575" spcFirstLastPara="1" rIns="68575" wrap="square" tIns="34275">
            <a:noAutofit/>
          </a:bodyPr>
          <a:lstStyle>
            <a:lvl1pPr indent="-323850" lvl="0" marL="457200" rtl="0" algn="l">
              <a:lnSpc>
                <a:spcPct val="90000"/>
              </a:lnSpc>
              <a:spcBef>
                <a:spcPts val="800"/>
              </a:spcBef>
              <a:spcAft>
                <a:spcPts val="0"/>
              </a:spcAft>
              <a:buClr>
                <a:schemeClr val="accent2"/>
              </a:buClr>
              <a:buSzPts val="1500"/>
              <a:buFont typeface="Sora Light"/>
              <a:buChar char="•"/>
              <a:defRPr sz="1500">
                <a:solidFill>
                  <a:schemeClr val="dk1"/>
                </a:solidFill>
              </a:defRPr>
            </a:lvl1pPr>
            <a:lvl2pPr indent="-317500" lvl="1" marL="914400" rtl="0" algn="l">
              <a:lnSpc>
                <a:spcPct val="90000"/>
              </a:lnSpc>
              <a:spcBef>
                <a:spcPts val="1200"/>
              </a:spcBef>
              <a:spcAft>
                <a:spcPts val="0"/>
              </a:spcAft>
              <a:buClr>
                <a:schemeClr val="accent2"/>
              </a:buClr>
              <a:buSzPts val="1400"/>
              <a:buFont typeface="Sora Light"/>
              <a:buChar char="•"/>
              <a:defRPr sz="1400">
                <a:solidFill>
                  <a:schemeClr val="dk1"/>
                </a:solidFill>
              </a:defRPr>
            </a:lvl2pPr>
            <a:lvl3pPr indent="-304800" lvl="2" marL="1371600" rtl="0" algn="l">
              <a:lnSpc>
                <a:spcPct val="90000"/>
              </a:lnSpc>
              <a:spcBef>
                <a:spcPts val="1200"/>
              </a:spcBef>
              <a:spcAft>
                <a:spcPts val="0"/>
              </a:spcAft>
              <a:buClr>
                <a:schemeClr val="accent2"/>
              </a:buClr>
              <a:buSzPts val="1200"/>
              <a:buFont typeface="Sora Light"/>
              <a:buChar char="•"/>
              <a:defRPr sz="1200">
                <a:solidFill>
                  <a:schemeClr val="dk1"/>
                </a:solidFill>
              </a:defRPr>
            </a:lvl3pPr>
            <a:lvl4pPr indent="-317500" lvl="3" marL="1828800" rtl="0" algn="l">
              <a:lnSpc>
                <a:spcPct val="90000"/>
              </a:lnSpc>
              <a:spcBef>
                <a:spcPts val="1200"/>
              </a:spcBef>
              <a:spcAft>
                <a:spcPts val="0"/>
              </a:spcAft>
              <a:buClr>
                <a:schemeClr val="accent2"/>
              </a:buClr>
              <a:buSzPts val="1400"/>
              <a:buFont typeface="Sora Light"/>
              <a:buChar char="•"/>
              <a:defRPr>
                <a:solidFill>
                  <a:schemeClr val="dk1"/>
                </a:solidFill>
              </a:defRPr>
            </a:lvl4pPr>
            <a:lvl5pPr indent="-317500" lvl="4" marL="2286000" rtl="0" algn="l">
              <a:lnSpc>
                <a:spcPct val="90000"/>
              </a:lnSpc>
              <a:spcBef>
                <a:spcPts val="1200"/>
              </a:spcBef>
              <a:spcAft>
                <a:spcPts val="0"/>
              </a:spcAft>
              <a:buClr>
                <a:schemeClr val="accent2"/>
              </a:buClr>
              <a:buSzPts val="1400"/>
              <a:buFont typeface="Sora Light"/>
              <a:buChar char="•"/>
              <a:defRPr>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155" name="Google Shape;155;p34"/>
          <p:cNvSpPr txBox="1"/>
          <p:nvPr>
            <p:ph idx="2" type="body"/>
          </p:nvPr>
        </p:nvSpPr>
        <p:spPr>
          <a:xfrm>
            <a:off x="5375348" y="1378527"/>
            <a:ext cx="3394500" cy="31923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SzPts val="1500"/>
              <a:buFont typeface="Arial"/>
              <a:buNone/>
              <a:defRPr/>
            </a:lvl1pPr>
            <a:lvl2pPr indent="-317500" lvl="1" marL="914400" rtl="0" algn="l">
              <a:lnSpc>
                <a:spcPct val="90000"/>
              </a:lnSpc>
              <a:spcBef>
                <a:spcPts val="1200"/>
              </a:spcBef>
              <a:spcAft>
                <a:spcPts val="0"/>
              </a:spcAft>
              <a:buSzPts val="1400"/>
              <a:buChar char="○"/>
              <a:defRPr/>
            </a:lvl2pPr>
            <a:lvl3pPr indent="-317500" lvl="2" marL="1371600" rtl="0" algn="l">
              <a:lnSpc>
                <a:spcPct val="90000"/>
              </a:lnSpc>
              <a:spcBef>
                <a:spcPts val="1200"/>
              </a:spcBef>
              <a:spcAft>
                <a:spcPts val="0"/>
              </a:spcAft>
              <a:buSzPts val="1400"/>
              <a:buChar char="■"/>
              <a:defRPr/>
            </a:lvl3pPr>
            <a:lvl4pPr indent="-317500" lvl="3" marL="1828800" rtl="0" algn="l">
              <a:lnSpc>
                <a:spcPct val="90000"/>
              </a:lnSpc>
              <a:spcBef>
                <a:spcPts val="1200"/>
              </a:spcBef>
              <a:spcAft>
                <a:spcPts val="0"/>
              </a:spcAft>
              <a:buSzPts val="1400"/>
              <a:buChar char="●"/>
              <a:defRPr/>
            </a:lvl4pPr>
            <a:lvl5pPr indent="-317500" lvl="4" marL="2286000" rtl="0" algn="l">
              <a:lnSpc>
                <a:spcPct val="90000"/>
              </a:lnSpc>
              <a:spcBef>
                <a:spcPts val="1200"/>
              </a:spcBef>
              <a:spcAft>
                <a:spcPts val="0"/>
              </a:spcAft>
              <a:buSzPts val="1400"/>
              <a:buChar char="○"/>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156" name="Google Shape;156;p34"/>
          <p:cNvSpPr txBox="1"/>
          <p:nvPr>
            <p:ph type="title"/>
          </p:nvPr>
        </p:nvSpPr>
        <p:spPr>
          <a:xfrm>
            <a:off x="628650" y="273844"/>
            <a:ext cx="7886700" cy="813900"/>
          </a:xfrm>
          <a:prstGeom prst="rect">
            <a:avLst/>
          </a:prstGeom>
          <a:noFill/>
          <a:ln>
            <a:noFill/>
          </a:ln>
        </p:spPr>
        <p:txBody>
          <a:bodyPr anchorCtr="0" anchor="ctr" bIns="34275" lIns="68575" spcFirstLastPara="1" rIns="68575" wrap="square" tIns="34275">
            <a:normAutofit/>
          </a:bodyPr>
          <a:lstStyle>
            <a:lvl1pPr lvl="0" rtl="0" algn="ctr">
              <a:lnSpc>
                <a:spcPct val="90000"/>
              </a:lnSpc>
              <a:spcBef>
                <a:spcPts val="0"/>
              </a:spcBef>
              <a:spcAft>
                <a:spcPts val="0"/>
              </a:spcAft>
              <a:buClr>
                <a:schemeClr val="dk1"/>
              </a:buClr>
              <a:buSzPts val="3300"/>
              <a:buFont typeface="Sora"/>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bg>
      <p:bgPr>
        <a:blipFill>
          <a:blip r:embed="rId2">
            <a:alphaModFix/>
          </a:blip>
          <a:stretch>
            <a:fillRect/>
          </a:stretch>
        </a:blipFill>
      </p:bgPr>
    </p:bg>
    <p:spTree>
      <p:nvGrpSpPr>
        <p:cNvPr id="157" name="Shape 157"/>
        <p:cNvGrpSpPr/>
        <p:nvPr/>
      </p:nvGrpSpPr>
      <p:grpSpPr>
        <a:xfrm>
          <a:off x="0" y="0"/>
          <a:ext cx="0" cy="0"/>
          <a:chOff x="0" y="0"/>
          <a:chExt cx="0" cy="0"/>
        </a:xfrm>
      </p:grpSpPr>
      <p:sp>
        <p:nvSpPr>
          <p:cNvPr id="158" name="Google Shape;158;p35"/>
          <p:cNvSpPr txBox="1"/>
          <p:nvPr>
            <p:ph idx="1" type="body"/>
          </p:nvPr>
        </p:nvSpPr>
        <p:spPr>
          <a:xfrm>
            <a:off x="614363" y="1323109"/>
            <a:ext cx="3886200" cy="3309600"/>
          </a:xfrm>
          <a:prstGeom prst="rect">
            <a:avLst/>
          </a:prstGeom>
          <a:noFill/>
          <a:ln>
            <a:noFill/>
          </a:ln>
        </p:spPr>
        <p:txBody>
          <a:bodyPr anchorCtr="0" anchor="t" bIns="34275" lIns="68575" spcFirstLastPara="1" rIns="68575" wrap="square" tIns="34275">
            <a:noAutofit/>
          </a:bodyPr>
          <a:lstStyle>
            <a:lvl1pPr indent="-323850" lvl="0" marL="457200" rtl="0" algn="l">
              <a:lnSpc>
                <a:spcPct val="90000"/>
              </a:lnSpc>
              <a:spcBef>
                <a:spcPts val="800"/>
              </a:spcBef>
              <a:spcAft>
                <a:spcPts val="0"/>
              </a:spcAft>
              <a:buClr>
                <a:schemeClr val="accent2"/>
              </a:buClr>
              <a:buSzPts val="1500"/>
              <a:buFont typeface="Sora Light"/>
              <a:buChar char="•"/>
              <a:defRPr sz="1500">
                <a:solidFill>
                  <a:schemeClr val="dk1"/>
                </a:solidFill>
              </a:defRPr>
            </a:lvl1pPr>
            <a:lvl2pPr indent="-317500" lvl="1" marL="914400" rtl="0" algn="l">
              <a:lnSpc>
                <a:spcPct val="90000"/>
              </a:lnSpc>
              <a:spcBef>
                <a:spcPts val="1200"/>
              </a:spcBef>
              <a:spcAft>
                <a:spcPts val="0"/>
              </a:spcAft>
              <a:buClr>
                <a:schemeClr val="accent2"/>
              </a:buClr>
              <a:buSzPts val="1400"/>
              <a:buFont typeface="Sora Light"/>
              <a:buChar char="•"/>
              <a:defRPr sz="1400">
                <a:solidFill>
                  <a:schemeClr val="dk1"/>
                </a:solidFill>
              </a:defRPr>
            </a:lvl2pPr>
            <a:lvl3pPr indent="-304800" lvl="2" marL="1371600" rtl="0" algn="l">
              <a:lnSpc>
                <a:spcPct val="90000"/>
              </a:lnSpc>
              <a:spcBef>
                <a:spcPts val="1200"/>
              </a:spcBef>
              <a:spcAft>
                <a:spcPts val="0"/>
              </a:spcAft>
              <a:buClr>
                <a:schemeClr val="accent2"/>
              </a:buClr>
              <a:buSzPts val="1200"/>
              <a:buFont typeface="Sora Light"/>
              <a:buChar char="•"/>
              <a:defRPr sz="1200">
                <a:solidFill>
                  <a:schemeClr val="dk1"/>
                </a:solidFill>
              </a:defRPr>
            </a:lvl3pPr>
            <a:lvl4pPr indent="-304800" lvl="3" marL="1828800" rtl="0" algn="l">
              <a:lnSpc>
                <a:spcPct val="90000"/>
              </a:lnSpc>
              <a:spcBef>
                <a:spcPts val="1200"/>
              </a:spcBef>
              <a:spcAft>
                <a:spcPts val="0"/>
              </a:spcAft>
              <a:buSzPts val="1200"/>
              <a:buChar char="●"/>
              <a:defRPr sz="1200">
                <a:solidFill>
                  <a:schemeClr val="dk1"/>
                </a:solidFill>
              </a:defRPr>
            </a:lvl4pPr>
            <a:lvl5pPr indent="-304800" lvl="4" marL="2286000" rtl="0" algn="l">
              <a:lnSpc>
                <a:spcPct val="90000"/>
              </a:lnSpc>
              <a:spcBef>
                <a:spcPts val="1200"/>
              </a:spcBef>
              <a:spcAft>
                <a:spcPts val="0"/>
              </a:spcAft>
              <a:buSzPts val="1200"/>
              <a:buChar char="○"/>
              <a:defRPr sz="1200">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159" name="Google Shape;159;p35"/>
          <p:cNvSpPr txBox="1"/>
          <p:nvPr>
            <p:ph idx="2" type="body"/>
          </p:nvPr>
        </p:nvSpPr>
        <p:spPr>
          <a:xfrm>
            <a:off x="4643439" y="1320728"/>
            <a:ext cx="3886200" cy="3309600"/>
          </a:xfrm>
          <a:prstGeom prst="rect">
            <a:avLst/>
          </a:prstGeom>
          <a:noFill/>
          <a:ln>
            <a:noFill/>
          </a:ln>
        </p:spPr>
        <p:txBody>
          <a:bodyPr anchorCtr="0" anchor="t" bIns="34275" lIns="68575" spcFirstLastPara="1" rIns="68575" wrap="square" tIns="34275">
            <a:noAutofit/>
          </a:bodyPr>
          <a:lstStyle>
            <a:lvl1pPr indent="-323850" lvl="0" marL="457200" rtl="0" algn="l">
              <a:lnSpc>
                <a:spcPct val="90000"/>
              </a:lnSpc>
              <a:spcBef>
                <a:spcPts val="800"/>
              </a:spcBef>
              <a:spcAft>
                <a:spcPts val="0"/>
              </a:spcAft>
              <a:buClr>
                <a:schemeClr val="accent2"/>
              </a:buClr>
              <a:buSzPts val="1500"/>
              <a:buFont typeface="Sora Light"/>
              <a:buChar char="•"/>
              <a:defRPr sz="1500">
                <a:solidFill>
                  <a:schemeClr val="dk1"/>
                </a:solidFill>
              </a:defRPr>
            </a:lvl1pPr>
            <a:lvl2pPr indent="-317500" lvl="1" marL="914400" rtl="0" algn="l">
              <a:lnSpc>
                <a:spcPct val="90000"/>
              </a:lnSpc>
              <a:spcBef>
                <a:spcPts val="1200"/>
              </a:spcBef>
              <a:spcAft>
                <a:spcPts val="0"/>
              </a:spcAft>
              <a:buClr>
                <a:schemeClr val="accent2"/>
              </a:buClr>
              <a:buSzPts val="1400"/>
              <a:buFont typeface="Sora Light"/>
              <a:buChar char="•"/>
              <a:defRPr sz="1400">
                <a:solidFill>
                  <a:schemeClr val="dk1"/>
                </a:solidFill>
              </a:defRPr>
            </a:lvl2pPr>
            <a:lvl3pPr indent="-304800" lvl="2" marL="1371600" rtl="0" algn="l">
              <a:lnSpc>
                <a:spcPct val="90000"/>
              </a:lnSpc>
              <a:spcBef>
                <a:spcPts val="1200"/>
              </a:spcBef>
              <a:spcAft>
                <a:spcPts val="0"/>
              </a:spcAft>
              <a:buClr>
                <a:schemeClr val="accent2"/>
              </a:buClr>
              <a:buSzPts val="1200"/>
              <a:buFont typeface="Sora Light"/>
              <a:buChar char="•"/>
              <a:defRPr sz="1200">
                <a:solidFill>
                  <a:schemeClr val="dk1"/>
                </a:solidFill>
              </a:defRPr>
            </a:lvl3pPr>
            <a:lvl4pPr indent="-317500" lvl="3" marL="1828800" rtl="0" algn="l">
              <a:lnSpc>
                <a:spcPct val="90000"/>
              </a:lnSpc>
              <a:spcBef>
                <a:spcPts val="1200"/>
              </a:spcBef>
              <a:spcAft>
                <a:spcPts val="0"/>
              </a:spcAft>
              <a:buSzPts val="1400"/>
              <a:buChar char="●"/>
              <a:defRPr>
                <a:solidFill>
                  <a:schemeClr val="dk1"/>
                </a:solidFill>
              </a:defRPr>
            </a:lvl4pPr>
            <a:lvl5pPr indent="-317500" lvl="4" marL="2286000" rtl="0" algn="l">
              <a:lnSpc>
                <a:spcPct val="90000"/>
              </a:lnSpc>
              <a:spcBef>
                <a:spcPts val="1200"/>
              </a:spcBef>
              <a:spcAft>
                <a:spcPts val="0"/>
              </a:spcAft>
              <a:buSzPts val="1400"/>
              <a:buChar char="○"/>
              <a:defRPr>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160" name="Google Shape;160;p3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61" name="Google Shape;161;p3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62" name="Google Shape;162;p3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1pPr>
            <a:lvl2pPr indent="0" lvl="1"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2pPr>
            <a:lvl3pPr indent="0" lvl="2"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3pPr>
            <a:lvl4pPr indent="0" lvl="3"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4pPr>
            <a:lvl5pPr indent="0" lvl="4"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5pPr>
            <a:lvl6pPr indent="0" lvl="5"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6pPr>
            <a:lvl7pPr indent="0" lvl="6"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7pPr>
            <a:lvl8pPr indent="0" lvl="7"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8pPr>
            <a:lvl9pPr indent="0" lvl="8"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9pPr>
          </a:lstStyle>
          <a:p>
            <a:pPr indent="0" lvl="0" marL="0" rtl="0" algn="ctr">
              <a:spcBef>
                <a:spcPts val="0"/>
              </a:spcBef>
              <a:spcAft>
                <a:spcPts val="0"/>
              </a:spcAft>
              <a:buNone/>
            </a:pPr>
            <a:fld id="{00000000-1234-1234-1234-123412341234}" type="slidenum">
              <a:rPr lang="en-GB"/>
              <a:t>‹#›</a:t>
            </a:fld>
            <a:endParaRPr/>
          </a:p>
        </p:txBody>
      </p:sp>
      <p:sp>
        <p:nvSpPr>
          <p:cNvPr id="163" name="Google Shape;163;p35"/>
          <p:cNvSpPr txBox="1"/>
          <p:nvPr>
            <p:ph type="title"/>
          </p:nvPr>
        </p:nvSpPr>
        <p:spPr>
          <a:xfrm>
            <a:off x="628650" y="273844"/>
            <a:ext cx="7886700" cy="813900"/>
          </a:xfrm>
          <a:prstGeom prst="rect">
            <a:avLst/>
          </a:prstGeom>
          <a:noFill/>
          <a:ln>
            <a:noFill/>
          </a:ln>
        </p:spPr>
        <p:txBody>
          <a:bodyPr anchorCtr="0" anchor="ctr" bIns="34275" lIns="68575" spcFirstLastPara="1" rIns="68575" wrap="square" tIns="34275">
            <a:normAutofit/>
          </a:bodyPr>
          <a:lstStyle>
            <a:lvl1pPr lvl="0" rtl="0" algn="ctr">
              <a:lnSpc>
                <a:spcPct val="90000"/>
              </a:lnSpc>
              <a:spcBef>
                <a:spcPts val="0"/>
              </a:spcBef>
              <a:spcAft>
                <a:spcPts val="0"/>
              </a:spcAft>
              <a:buClr>
                <a:schemeClr val="dk1"/>
              </a:buClr>
              <a:buSzPts val="3300"/>
              <a:buFont typeface="Sora"/>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2">
  <p:cSld name="TITLE_2">
    <p:spTree>
      <p:nvGrpSpPr>
        <p:cNvPr id="164" name="Shape 164"/>
        <p:cNvGrpSpPr/>
        <p:nvPr/>
      </p:nvGrpSpPr>
      <p:grpSpPr>
        <a:xfrm>
          <a:off x="0" y="0"/>
          <a:ext cx="0" cy="0"/>
          <a:chOff x="0" y="0"/>
          <a:chExt cx="0" cy="0"/>
        </a:xfrm>
      </p:grpSpPr>
      <p:sp>
        <p:nvSpPr>
          <p:cNvPr id="165" name="Google Shape;165;p36"/>
          <p:cNvSpPr txBox="1"/>
          <p:nvPr>
            <p:ph type="ctrTitle"/>
          </p:nvPr>
        </p:nvSpPr>
        <p:spPr>
          <a:xfrm>
            <a:off x="554325" y="291488"/>
            <a:ext cx="8277900" cy="769500"/>
          </a:xfrm>
          <a:prstGeom prst="rect">
            <a:avLst/>
          </a:prstGeom>
        </p:spPr>
        <p:txBody>
          <a:bodyPr anchorCtr="0" anchor="ctr" bIns="91425" lIns="91425" spcFirstLastPara="1" rIns="91425" wrap="square" tIns="91425">
            <a:normAutofit/>
          </a:bodyPr>
          <a:lstStyle>
            <a:lvl1pPr lvl="0" rtl="0">
              <a:spcBef>
                <a:spcPts val="0"/>
              </a:spcBef>
              <a:spcAft>
                <a:spcPts val="0"/>
              </a:spcAft>
              <a:buClr>
                <a:srgbClr val="7030A0"/>
              </a:buClr>
              <a:buSzPts val="3000"/>
              <a:buNone/>
              <a:defRPr sz="3000">
                <a:solidFill>
                  <a:srgbClr val="7030A0"/>
                </a:solidFill>
              </a:defRPr>
            </a:lvl1pPr>
            <a:lvl2pPr lvl="1" rtl="0">
              <a:spcBef>
                <a:spcPts val="0"/>
              </a:spcBef>
              <a:spcAft>
                <a:spcPts val="0"/>
              </a:spcAft>
              <a:buClr>
                <a:srgbClr val="7030A0"/>
              </a:buClr>
              <a:buSzPts val="3000"/>
              <a:buNone/>
              <a:defRPr sz="3000">
                <a:solidFill>
                  <a:srgbClr val="7030A0"/>
                </a:solidFill>
              </a:defRPr>
            </a:lvl2pPr>
            <a:lvl3pPr lvl="2" rtl="0">
              <a:spcBef>
                <a:spcPts val="0"/>
              </a:spcBef>
              <a:spcAft>
                <a:spcPts val="0"/>
              </a:spcAft>
              <a:buClr>
                <a:srgbClr val="7030A0"/>
              </a:buClr>
              <a:buSzPts val="3000"/>
              <a:buNone/>
              <a:defRPr sz="3000">
                <a:solidFill>
                  <a:srgbClr val="7030A0"/>
                </a:solidFill>
              </a:defRPr>
            </a:lvl3pPr>
            <a:lvl4pPr lvl="3" rtl="0">
              <a:spcBef>
                <a:spcPts val="0"/>
              </a:spcBef>
              <a:spcAft>
                <a:spcPts val="0"/>
              </a:spcAft>
              <a:buClr>
                <a:srgbClr val="7030A0"/>
              </a:buClr>
              <a:buSzPts val="3000"/>
              <a:buNone/>
              <a:defRPr sz="3000">
                <a:solidFill>
                  <a:srgbClr val="7030A0"/>
                </a:solidFill>
              </a:defRPr>
            </a:lvl4pPr>
            <a:lvl5pPr lvl="4" rtl="0">
              <a:spcBef>
                <a:spcPts val="0"/>
              </a:spcBef>
              <a:spcAft>
                <a:spcPts val="0"/>
              </a:spcAft>
              <a:buClr>
                <a:srgbClr val="7030A0"/>
              </a:buClr>
              <a:buSzPts val="3000"/>
              <a:buNone/>
              <a:defRPr sz="3000">
                <a:solidFill>
                  <a:srgbClr val="7030A0"/>
                </a:solidFill>
              </a:defRPr>
            </a:lvl5pPr>
            <a:lvl6pPr lvl="5" rtl="0">
              <a:spcBef>
                <a:spcPts val="0"/>
              </a:spcBef>
              <a:spcAft>
                <a:spcPts val="0"/>
              </a:spcAft>
              <a:buClr>
                <a:srgbClr val="7030A0"/>
              </a:buClr>
              <a:buSzPts val="3000"/>
              <a:buNone/>
              <a:defRPr sz="3000">
                <a:solidFill>
                  <a:srgbClr val="7030A0"/>
                </a:solidFill>
              </a:defRPr>
            </a:lvl6pPr>
            <a:lvl7pPr lvl="6" rtl="0">
              <a:spcBef>
                <a:spcPts val="0"/>
              </a:spcBef>
              <a:spcAft>
                <a:spcPts val="0"/>
              </a:spcAft>
              <a:buClr>
                <a:srgbClr val="7030A0"/>
              </a:buClr>
              <a:buSzPts val="3000"/>
              <a:buNone/>
              <a:defRPr sz="3000">
                <a:solidFill>
                  <a:srgbClr val="7030A0"/>
                </a:solidFill>
              </a:defRPr>
            </a:lvl7pPr>
            <a:lvl8pPr lvl="7" rtl="0">
              <a:spcBef>
                <a:spcPts val="0"/>
              </a:spcBef>
              <a:spcAft>
                <a:spcPts val="0"/>
              </a:spcAft>
              <a:buClr>
                <a:srgbClr val="7030A0"/>
              </a:buClr>
              <a:buSzPts val="3000"/>
              <a:buNone/>
              <a:defRPr sz="3000">
                <a:solidFill>
                  <a:srgbClr val="7030A0"/>
                </a:solidFill>
              </a:defRPr>
            </a:lvl8pPr>
            <a:lvl9pPr lvl="8" rtl="0">
              <a:spcBef>
                <a:spcPts val="0"/>
              </a:spcBef>
              <a:spcAft>
                <a:spcPts val="0"/>
              </a:spcAft>
              <a:buClr>
                <a:srgbClr val="7030A0"/>
              </a:buClr>
              <a:buSzPts val="3000"/>
              <a:buNone/>
              <a:defRPr sz="3000">
                <a:solidFill>
                  <a:srgbClr val="7030A0"/>
                </a:solidFill>
              </a:defRPr>
            </a:lvl9pPr>
          </a:lstStyle>
          <a:p/>
        </p:txBody>
      </p:sp>
      <p:sp>
        <p:nvSpPr>
          <p:cNvPr id="166" name="Google Shape;166;p36"/>
          <p:cNvSpPr txBox="1"/>
          <p:nvPr>
            <p:ph idx="12" type="sldNum"/>
          </p:nvPr>
        </p:nvSpPr>
        <p:spPr>
          <a:xfrm>
            <a:off x="8465775" y="4727475"/>
            <a:ext cx="548700" cy="416100"/>
          </a:xfrm>
          <a:prstGeom prst="rect">
            <a:avLst/>
          </a:prstGeom>
        </p:spPr>
        <p:txBody>
          <a:bodyPr anchorCtr="0" anchor="ctr" bIns="91425" lIns="91425" spcFirstLastPara="1" rIns="91425" wrap="square" tIns="91425">
            <a:normAutofit/>
          </a:bodyPr>
          <a:lstStyle>
            <a:lvl1pPr lvl="0" rtl="0">
              <a:buNone/>
              <a:defRPr>
                <a:solidFill>
                  <a:srgbClr val="7030A0"/>
                </a:solidFill>
              </a:defRPr>
            </a:lvl1pPr>
            <a:lvl2pPr lvl="1" rtl="0">
              <a:buNone/>
              <a:defRPr>
                <a:solidFill>
                  <a:srgbClr val="7030A0"/>
                </a:solidFill>
              </a:defRPr>
            </a:lvl2pPr>
            <a:lvl3pPr lvl="2" rtl="0">
              <a:buNone/>
              <a:defRPr>
                <a:solidFill>
                  <a:srgbClr val="7030A0"/>
                </a:solidFill>
              </a:defRPr>
            </a:lvl3pPr>
            <a:lvl4pPr lvl="3" rtl="0">
              <a:buNone/>
              <a:defRPr>
                <a:solidFill>
                  <a:srgbClr val="7030A0"/>
                </a:solidFill>
              </a:defRPr>
            </a:lvl4pPr>
            <a:lvl5pPr lvl="4" rtl="0">
              <a:buNone/>
              <a:defRPr>
                <a:solidFill>
                  <a:srgbClr val="7030A0"/>
                </a:solidFill>
              </a:defRPr>
            </a:lvl5pPr>
            <a:lvl6pPr lvl="5" rtl="0">
              <a:buNone/>
              <a:defRPr>
                <a:solidFill>
                  <a:srgbClr val="7030A0"/>
                </a:solidFill>
              </a:defRPr>
            </a:lvl6pPr>
            <a:lvl7pPr lvl="6" rtl="0">
              <a:buNone/>
              <a:defRPr>
                <a:solidFill>
                  <a:srgbClr val="7030A0"/>
                </a:solidFill>
              </a:defRPr>
            </a:lvl7pPr>
            <a:lvl8pPr lvl="7" rtl="0">
              <a:buNone/>
              <a:defRPr>
                <a:solidFill>
                  <a:srgbClr val="7030A0"/>
                </a:solidFill>
              </a:defRPr>
            </a:lvl8pPr>
            <a:lvl9pPr lvl="8" rtl="0">
              <a:buNone/>
              <a:defRPr>
                <a:solidFill>
                  <a:srgbClr val="7030A0"/>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_AND_BODY_1">
    <p:spTree>
      <p:nvGrpSpPr>
        <p:cNvPr id="167" name="Shape 167"/>
        <p:cNvGrpSpPr/>
        <p:nvPr/>
      </p:nvGrpSpPr>
      <p:grpSpPr>
        <a:xfrm>
          <a:off x="0" y="0"/>
          <a:ext cx="0" cy="0"/>
          <a:chOff x="0" y="0"/>
          <a:chExt cx="0" cy="0"/>
        </a:xfrm>
      </p:grpSpPr>
      <p:sp>
        <p:nvSpPr>
          <p:cNvPr id="168" name="Google Shape;168;p37"/>
          <p:cNvSpPr txBox="1"/>
          <p:nvPr>
            <p:ph type="title"/>
          </p:nvPr>
        </p:nvSpPr>
        <p:spPr>
          <a:xfrm>
            <a:off x="633413" y="133350"/>
            <a:ext cx="7877100" cy="857400"/>
          </a:xfrm>
          <a:prstGeom prst="rect">
            <a:avLst/>
          </a:prstGeom>
          <a:noFill/>
          <a:ln>
            <a:noFill/>
          </a:ln>
        </p:spPr>
        <p:txBody>
          <a:bodyPr anchorCtr="0" anchor="ctr" bIns="19050" lIns="19050" spcFirstLastPara="1" rIns="19050" wrap="square" tIns="19050">
            <a:noAutofit/>
          </a:bodyPr>
          <a:lstStyle>
            <a:lvl1pPr lvl="0" rtl="0" algn="ctr">
              <a:lnSpc>
                <a:spcPct val="100000"/>
              </a:lnSpc>
              <a:spcBef>
                <a:spcPts val="0"/>
              </a:spcBef>
              <a:spcAft>
                <a:spcPts val="0"/>
              </a:spcAft>
              <a:buClr>
                <a:srgbClr val="87308C"/>
              </a:buClr>
              <a:buSzPts val="700"/>
              <a:buNone/>
              <a:defRPr/>
            </a:lvl1pPr>
            <a:lvl2pPr lvl="1" rtl="0" algn="ctr">
              <a:lnSpc>
                <a:spcPct val="100000"/>
              </a:lnSpc>
              <a:spcBef>
                <a:spcPts val="0"/>
              </a:spcBef>
              <a:spcAft>
                <a:spcPts val="0"/>
              </a:spcAft>
              <a:buClr>
                <a:srgbClr val="000000"/>
              </a:buClr>
              <a:buSzPts val="700"/>
              <a:buNone/>
              <a:defRPr/>
            </a:lvl2pPr>
            <a:lvl3pPr lvl="2" rtl="0" algn="ctr">
              <a:lnSpc>
                <a:spcPct val="100000"/>
              </a:lnSpc>
              <a:spcBef>
                <a:spcPts val="0"/>
              </a:spcBef>
              <a:spcAft>
                <a:spcPts val="0"/>
              </a:spcAft>
              <a:buClr>
                <a:srgbClr val="000000"/>
              </a:buClr>
              <a:buSzPts val="700"/>
              <a:buNone/>
              <a:defRPr/>
            </a:lvl3pPr>
            <a:lvl4pPr lvl="3" rtl="0" algn="ctr">
              <a:lnSpc>
                <a:spcPct val="100000"/>
              </a:lnSpc>
              <a:spcBef>
                <a:spcPts val="0"/>
              </a:spcBef>
              <a:spcAft>
                <a:spcPts val="0"/>
              </a:spcAft>
              <a:buClr>
                <a:srgbClr val="000000"/>
              </a:buClr>
              <a:buSzPts val="700"/>
              <a:buNone/>
              <a:defRPr/>
            </a:lvl4pPr>
            <a:lvl5pPr lvl="4" rtl="0" algn="ctr">
              <a:lnSpc>
                <a:spcPct val="100000"/>
              </a:lnSpc>
              <a:spcBef>
                <a:spcPts val="0"/>
              </a:spcBef>
              <a:spcAft>
                <a:spcPts val="0"/>
              </a:spcAft>
              <a:buClr>
                <a:srgbClr val="000000"/>
              </a:buClr>
              <a:buSzPts val="700"/>
              <a:buNone/>
              <a:defRPr/>
            </a:lvl5pPr>
            <a:lvl6pPr lvl="5" rtl="0" algn="ctr">
              <a:lnSpc>
                <a:spcPct val="100000"/>
              </a:lnSpc>
              <a:spcBef>
                <a:spcPts val="0"/>
              </a:spcBef>
              <a:spcAft>
                <a:spcPts val="0"/>
              </a:spcAft>
              <a:buClr>
                <a:srgbClr val="000000"/>
              </a:buClr>
              <a:buSzPts val="700"/>
              <a:buNone/>
              <a:defRPr/>
            </a:lvl6pPr>
            <a:lvl7pPr lvl="6" rtl="0" algn="ctr">
              <a:lnSpc>
                <a:spcPct val="100000"/>
              </a:lnSpc>
              <a:spcBef>
                <a:spcPts val="0"/>
              </a:spcBef>
              <a:spcAft>
                <a:spcPts val="0"/>
              </a:spcAft>
              <a:buClr>
                <a:srgbClr val="000000"/>
              </a:buClr>
              <a:buSzPts val="700"/>
              <a:buNone/>
              <a:defRPr/>
            </a:lvl7pPr>
            <a:lvl8pPr lvl="7" rtl="0" algn="ctr">
              <a:lnSpc>
                <a:spcPct val="100000"/>
              </a:lnSpc>
              <a:spcBef>
                <a:spcPts val="0"/>
              </a:spcBef>
              <a:spcAft>
                <a:spcPts val="0"/>
              </a:spcAft>
              <a:buClr>
                <a:srgbClr val="000000"/>
              </a:buClr>
              <a:buSzPts val="700"/>
              <a:buNone/>
              <a:defRPr/>
            </a:lvl8pPr>
            <a:lvl9pPr lvl="8" rtl="0" algn="ctr">
              <a:lnSpc>
                <a:spcPct val="100000"/>
              </a:lnSpc>
              <a:spcBef>
                <a:spcPts val="0"/>
              </a:spcBef>
              <a:spcAft>
                <a:spcPts val="0"/>
              </a:spcAft>
              <a:buClr>
                <a:srgbClr val="000000"/>
              </a:buClr>
              <a:buSzPts val="700"/>
              <a:buNone/>
              <a:defRPr/>
            </a:lvl9pPr>
          </a:lstStyle>
          <a:p/>
        </p:txBody>
      </p:sp>
      <p:sp>
        <p:nvSpPr>
          <p:cNvPr id="169" name="Google Shape;169;p37"/>
          <p:cNvSpPr txBox="1"/>
          <p:nvPr>
            <p:ph idx="12" type="sldNum"/>
          </p:nvPr>
        </p:nvSpPr>
        <p:spPr>
          <a:xfrm>
            <a:off x="5889" y="4876459"/>
            <a:ext cx="130500" cy="188100"/>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cxnSp>
        <p:nvCxnSpPr>
          <p:cNvPr id="170" name="Google Shape;170;p37"/>
          <p:cNvCxnSpPr/>
          <p:nvPr/>
        </p:nvCxnSpPr>
        <p:spPr>
          <a:xfrm rot="10800000">
            <a:off x="4572000" y="100"/>
            <a:ext cx="0" cy="284700"/>
          </a:xfrm>
          <a:prstGeom prst="straightConnector1">
            <a:avLst/>
          </a:prstGeom>
          <a:noFill/>
          <a:ln cap="flat" cmpd="sng" w="25400">
            <a:solidFill>
              <a:srgbClr val="5E5E5E"/>
            </a:solidFill>
            <a:prstDash val="solid"/>
            <a:miter lim="400000"/>
            <a:headEnd len="sm" w="sm" type="none"/>
            <a:tailEnd len="sm" w="sm" type="none"/>
          </a:ln>
        </p:spPr>
      </p:cxn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type="obj">
  <p:cSld name="OBJECT">
    <p:bg>
      <p:bgPr>
        <a:blipFill>
          <a:blip r:embed="rId2">
            <a:alphaModFix/>
          </a:blip>
          <a:stretch>
            <a:fillRect/>
          </a:stretch>
        </a:blipFill>
      </p:bgPr>
    </p:bg>
    <p:spTree>
      <p:nvGrpSpPr>
        <p:cNvPr id="171" name="Shape 171"/>
        <p:cNvGrpSpPr/>
        <p:nvPr/>
      </p:nvGrpSpPr>
      <p:grpSpPr>
        <a:xfrm>
          <a:off x="0" y="0"/>
          <a:ext cx="0" cy="0"/>
          <a:chOff x="0" y="0"/>
          <a:chExt cx="0" cy="0"/>
        </a:xfrm>
      </p:grpSpPr>
      <p:sp>
        <p:nvSpPr>
          <p:cNvPr id="172" name="Google Shape;172;p38"/>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ctr">
              <a:lnSpc>
                <a:spcPct val="90000"/>
              </a:lnSpc>
              <a:spcBef>
                <a:spcPts val="0"/>
              </a:spcBef>
              <a:spcAft>
                <a:spcPts val="0"/>
              </a:spcAft>
              <a:buClr>
                <a:schemeClr val="dk1"/>
              </a:buClr>
              <a:buSzPts val="3300"/>
              <a:buFont typeface="Sora"/>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73" name="Google Shape;173;p38"/>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61950" lvl="0" marL="457200" rtl="0" algn="l">
              <a:lnSpc>
                <a:spcPct val="90000"/>
              </a:lnSpc>
              <a:spcBef>
                <a:spcPts val="800"/>
              </a:spcBef>
              <a:spcAft>
                <a:spcPts val="0"/>
              </a:spcAft>
              <a:buClr>
                <a:schemeClr val="dk1"/>
              </a:buClr>
              <a:buSzPts val="2100"/>
              <a:buFont typeface="Sora Light"/>
              <a:buChar char="•"/>
              <a:defRPr>
                <a:solidFill>
                  <a:schemeClr val="dk1"/>
                </a:solidFill>
              </a:defRPr>
            </a:lvl1pPr>
            <a:lvl2pPr indent="-342900" lvl="1" marL="914400" rtl="0" algn="l">
              <a:lnSpc>
                <a:spcPct val="90000"/>
              </a:lnSpc>
              <a:spcBef>
                <a:spcPts val="1200"/>
              </a:spcBef>
              <a:spcAft>
                <a:spcPts val="0"/>
              </a:spcAft>
              <a:buClr>
                <a:schemeClr val="dk1"/>
              </a:buClr>
              <a:buSzPts val="1800"/>
              <a:buFont typeface="Sora Light"/>
              <a:buChar char="•"/>
              <a:defRPr>
                <a:solidFill>
                  <a:schemeClr val="dk1"/>
                </a:solidFill>
              </a:defRPr>
            </a:lvl2pPr>
            <a:lvl3pPr indent="-323850" lvl="2" marL="1371600" rtl="0" algn="l">
              <a:lnSpc>
                <a:spcPct val="90000"/>
              </a:lnSpc>
              <a:spcBef>
                <a:spcPts val="1200"/>
              </a:spcBef>
              <a:spcAft>
                <a:spcPts val="0"/>
              </a:spcAft>
              <a:buClr>
                <a:schemeClr val="dk1"/>
              </a:buClr>
              <a:buSzPts val="1500"/>
              <a:buFont typeface="Sora Light"/>
              <a:buChar char="•"/>
              <a:defRPr>
                <a:solidFill>
                  <a:schemeClr val="dk1"/>
                </a:solidFill>
              </a:defRPr>
            </a:lvl3pPr>
            <a:lvl4pPr indent="-317500" lvl="3" marL="1828800" rtl="0" algn="l">
              <a:lnSpc>
                <a:spcPct val="90000"/>
              </a:lnSpc>
              <a:spcBef>
                <a:spcPts val="1200"/>
              </a:spcBef>
              <a:spcAft>
                <a:spcPts val="0"/>
              </a:spcAft>
              <a:buClr>
                <a:schemeClr val="dk1"/>
              </a:buClr>
              <a:buSzPts val="1400"/>
              <a:buFont typeface="Sora Light"/>
              <a:buChar char="•"/>
              <a:defRPr>
                <a:solidFill>
                  <a:schemeClr val="dk1"/>
                </a:solidFill>
              </a:defRPr>
            </a:lvl4pPr>
            <a:lvl5pPr indent="-317500" lvl="4" marL="2286000" rtl="0" algn="l">
              <a:lnSpc>
                <a:spcPct val="90000"/>
              </a:lnSpc>
              <a:spcBef>
                <a:spcPts val="1200"/>
              </a:spcBef>
              <a:spcAft>
                <a:spcPts val="0"/>
              </a:spcAft>
              <a:buClr>
                <a:schemeClr val="dk1"/>
              </a:buClr>
              <a:buSzPts val="1400"/>
              <a:buFont typeface="Sora Light"/>
              <a:buChar char="•"/>
              <a:defRPr>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174" name="Google Shape;174;p3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solidFill>
                  <a:schemeClr val="dk1"/>
                </a:solidFill>
              </a:defRPr>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75" name="Google Shape;175;p3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solidFill>
                  <a:schemeClr val="dk1"/>
                </a:solidFill>
              </a:defRPr>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76" name="Google Shape;176;p3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b="0" i="0" sz="900" u="none" cap="none" strike="noStrike">
                <a:solidFill>
                  <a:schemeClr val="dk1"/>
                </a:solidFill>
                <a:latin typeface="Sora Light"/>
                <a:ea typeface="Sora Light"/>
                <a:cs typeface="Sora Light"/>
                <a:sym typeface="Sora Light"/>
              </a:defRPr>
            </a:lvl1pPr>
            <a:lvl2pPr indent="0" lvl="1" marL="0" rtl="0" algn="r">
              <a:spcBef>
                <a:spcPts val="0"/>
              </a:spcBef>
              <a:buNone/>
              <a:defRPr b="0" i="0" sz="900" u="none" cap="none" strike="noStrike">
                <a:solidFill>
                  <a:schemeClr val="dk1"/>
                </a:solidFill>
                <a:latin typeface="Sora Light"/>
                <a:ea typeface="Sora Light"/>
                <a:cs typeface="Sora Light"/>
                <a:sym typeface="Sora Light"/>
              </a:defRPr>
            </a:lvl2pPr>
            <a:lvl3pPr indent="0" lvl="2" marL="0" rtl="0" algn="r">
              <a:spcBef>
                <a:spcPts val="0"/>
              </a:spcBef>
              <a:buNone/>
              <a:defRPr b="0" i="0" sz="900" u="none" cap="none" strike="noStrike">
                <a:solidFill>
                  <a:schemeClr val="dk1"/>
                </a:solidFill>
                <a:latin typeface="Sora Light"/>
                <a:ea typeface="Sora Light"/>
                <a:cs typeface="Sora Light"/>
                <a:sym typeface="Sora Light"/>
              </a:defRPr>
            </a:lvl3pPr>
            <a:lvl4pPr indent="0" lvl="3" marL="0" rtl="0" algn="r">
              <a:spcBef>
                <a:spcPts val="0"/>
              </a:spcBef>
              <a:buNone/>
              <a:defRPr b="0" i="0" sz="900" u="none" cap="none" strike="noStrike">
                <a:solidFill>
                  <a:schemeClr val="dk1"/>
                </a:solidFill>
                <a:latin typeface="Sora Light"/>
                <a:ea typeface="Sora Light"/>
                <a:cs typeface="Sora Light"/>
                <a:sym typeface="Sora Light"/>
              </a:defRPr>
            </a:lvl4pPr>
            <a:lvl5pPr indent="0" lvl="4" marL="0" rtl="0" algn="r">
              <a:spcBef>
                <a:spcPts val="0"/>
              </a:spcBef>
              <a:buNone/>
              <a:defRPr b="0" i="0" sz="900" u="none" cap="none" strike="noStrike">
                <a:solidFill>
                  <a:schemeClr val="dk1"/>
                </a:solidFill>
                <a:latin typeface="Sora Light"/>
                <a:ea typeface="Sora Light"/>
                <a:cs typeface="Sora Light"/>
                <a:sym typeface="Sora Light"/>
              </a:defRPr>
            </a:lvl5pPr>
            <a:lvl6pPr indent="0" lvl="5" marL="0" rtl="0" algn="r">
              <a:spcBef>
                <a:spcPts val="0"/>
              </a:spcBef>
              <a:buNone/>
              <a:defRPr b="0" i="0" sz="900" u="none" cap="none" strike="noStrike">
                <a:solidFill>
                  <a:schemeClr val="dk1"/>
                </a:solidFill>
                <a:latin typeface="Sora Light"/>
                <a:ea typeface="Sora Light"/>
                <a:cs typeface="Sora Light"/>
                <a:sym typeface="Sora Light"/>
              </a:defRPr>
            </a:lvl6pPr>
            <a:lvl7pPr indent="0" lvl="6" marL="0" rtl="0" algn="r">
              <a:spcBef>
                <a:spcPts val="0"/>
              </a:spcBef>
              <a:buNone/>
              <a:defRPr b="0" i="0" sz="900" u="none" cap="none" strike="noStrike">
                <a:solidFill>
                  <a:schemeClr val="dk1"/>
                </a:solidFill>
                <a:latin typeface="Sora Light"/>
                <a:ea typeface="Sora Light"/>
                <a:cs typeface="Sora Light"/>
                <a:sym typeface="Sora Light"/>
              </a:defRPr>
            </a:lvl7pPr>
            <a:lvl8pPr indent="0" lvl="7" marL="0" rtl="0" algn="r">
              <a:spcBef>
                <a:spcPts val="0"/>
              </a:spcBef>
              <a:buNone/>
              <a:defRPr b="0" i="0" sz="900" u="none" cap="none" strike="noStrike">
                <a:solidFill>
                  <a:schemeClr val="dk1"/>
                </a:solidFill>
                <a:latin typeface="Sora Light"/>
                <a:ea typeface="Sora Light"/>
                <a:cs typeface="Sora Light"/>
                <a:sym typeface="Sora Light"/>
              </a:defRPr>
            </a:lvl8pPr>
            <a:lvl9pPr indent="0" lvl="8" marL="0" rtl="0" algn="r">
              <a:spcBef>
                <a:spcPts val="0"/>
              </a:spcBef>
              <a:buNone/>
              <a:defRPr b="0" i="0" sz="900" u="none" cap="none" strike="noStrike">
                <a:solidFill>
                  <a:schemeClr val="dk1"/>
                </a:solidFill>
                <a:latin typeface="Sora Light"/>
                <a:ea typeface="Sora Light"/>
                <a:cs typeface="Sora Light"/>
                <a:sym typeface="Sora Light"/>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p:cSld name="Section Divider">
    <p:bg>
      <p:bgPr>
        <a:blipFill>
          <a:blip r:embed="rId2">
            <a:alphaModFix/>
          </a:blip>
          <a:stretch>
            <a:fillRect/>
          </a:stretch>
        </a:blipFill>
      </p:bgPr>
    </p:bg>
    <p:spTree>
      <p:nvGrpSpPr>
        <p:cNvPr id="177" name="Shape 177"/>
        <p:cNvGrpSpPr/>
        <p:nvPr/>
      </p:nvGrpSpPr>
      <p:grpSpPr>
        <a:xfrm>
          <a:off x="0" y="0"/>
          <a:ext cx="0" cy="0"/>
          <a:chOff x="0" y="0"/>
          <a:chExt cx="0" cy="0"/>
        </a:xfrm>
      </p:grpSpPr>
      <p:sp>
        <p:nvSpPr>
          <p:cNvPr id="178" name="Google Shape;178;p39"/>
          <p:cNvSpPr txBox="1"/>
          <p:nvPr>
            <p:ph type="title"/>
          </p:nvPr>
        </p:nvSpPr>
        <p:spPr>
          <a:xfrm>
            <a:off x="623888" y="1282303"/>
            <a:ext cx="7886700" cy="2139600"/>
          </a:xfrm>
          <a:prstGeom prst="rect">
            <a:avLst/>
          </a:prstGeom>
          <a:noFill/>
          <a:ln>
            <a:noFill/>
          </a:ln>
        </p:spPr>
        <p:txBody>
          <a:bodyPr anchorCtr="0" anchor="b" bIns="34275" lIns="68575" spcFirstLastPara="1" rIns="68575" wrap="square" tIns="34275">
            <a:noAutofit/>
          </a:bodyPr>
          <a:lstStyle>
            <a:lvl1pPr lvl="0" rtl="0" algn="l">
              <a:lnSpc>
                <a:spcPct val="90000"/>
              </a:lnSpc>
              <a:spcBef>
                <a:spcPts val="0"/>
              </a:spcBef>
              <a:spcAft>
                <a:spcPts val="0"/>
              </a:spcAft>
              <a:buClr>
                <a:schemeClr val="lt1"/>
              </a:buClr>
              <a:buSzPts val="4500"/>
              <a:buFont typeface="Sora"/>
              <a:buNone/>
              <a:defRPr sz="4500">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79" name="Google Shape;179;p39"/>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SzPts val="1800"/>
              <a:buFont typeface="Sora Light"/>
              <a:buNone/>
              <a:defRPr sz="1800">
                <a:solidFill>
                  <a:schemeClr val="lt1"/>
                </a:solidFill>
              </a:defRPr>
            </a:lvl1pPr>
            <a:lvl2pPr indent="-228600" lvl="1" marL="914400" rtl="0" algn="l">
              <a:lnSpc>
                <a:spcPct val="90000"/>
              </a:lnSpc>
              <a:spcBef>
                <a:spcPts val="1200"/>
              </a:spcBef>
              <a:spcAft>
                <a:spcPts val="0"/>
              </a:spcAft>
              <a:buSzPts val="1500"/>
              <a:buFont typeface="Sora Light"/>
              <a:buNone/>
              <a:defRPr sz="1500">
                <a:solidFill>
                  <a:schemeClr val="lt1"/>
                </a:solidFill>
              </a:defRPr>
            </a:lvl2pPr>
            <a:lvl3pPr indent="-228600" lvl="2" marL="1371600" rtl="0" algn="l">
              <a:lnSpc>
                <a:spcPct val="90000"/>
              </a:lnSpc>
              <a:spcBef>
                <a:spcPts val="1200"/>
              </a:spcBef>
              <a:spcAft>
                <a:spcPts val="0"/>
              </a:spcAft>
              <a:buSzPts val="1400"/>
              <a:buFont typeface="Sora Light"/>
              <a:buNone/>
              <a:defRPr sz="1400">
                <a:solidFill>
                  <a:schemeClr val="lt1"/>
                </a:solidFill>
              </a:defRPr>
            </a:lvl3pPr>
            <a:lvl4pPr indent="-228600" lvl="3" marL="1828800" rtl="0" algn="l">
              <a:lnSpc>
                <a:spcPct val="90000"/>
              </a:lnSpc>
              <a:spcBef>
                <a:spcPts val="1200"/>
              </a:spcBef>
              <a:spcAft>
                <a:spcPts val="0"/>
              </a:spcAft>
              <a:buSzPts val="1200"/>
              <a:buNone/>
              <a:defRPr sz="1200">
                <a:solidFill>
                  <a:schemeClr val="lt1"/>
                </a:solidFill>
              </a:defRPr>
            </a:lvl4pPr>
            <a:lvl5pPr indent="-228600" lvl="4" marL="2286000" rtl="0" algn="l">
              <a:lnSpc>
                <a:spcPct val="90000"/>
              </a:lnSpc>
              <a:spcBef>
                <a:spcPts val="1200"/>
              </a:spcBef>
              <a:spcAft>
                <a:spcPts val="0"/>
              </a:spcAft>
              <a:buSzPts val="1200"/>
              <a:buNone/>
              <a:defRPr sz="1200">
                <a:solidFill>
                  <a:schemeClr val="lt1"/>
                </a:solidFill>
              </a:defRPr>
            </a:lvl5pPr>
            <a:lvl6pPr indent="-228600" lvl="5" marL="2743200" rtl="0" algn="l">
              <a:lnSpc>
                <a:spcPct val="90000"/>
              </a:lnSpc>
              <a:spcBef>
                <a:spcPts val="1200"/>
              </a:spcBef>
              <a:spcAft>
                <a:spcPts val="0"/>
              </a:spcAft>
              <a:buClr>
                <a:schemeClr val="lt1"/>
              </a:buClr>
              <a:buSzPts val="1200"/>
              <a:buNone/>
              <a:defRPr sz="1200">
                <a:solidFill>
                  <a:schemeClr val="lt1"/>
                </a:solidFill>
              </a:defRPr>
            </a:lvl6pPr>
            <a:lvl7pPr indent="-228600" lvl="6" marL="3200400" rtl="0" algn="l">
              <a:lnSpc>
                <a:spcPct val="90000"/>
              </a:lnSpc>
              <a:spcBef>
                <a:spcPts val="1200"/>
              </a:spcBef>
              <a:spcAft>
                <a:spcPts val="0"/>
              </a:spcAft>
              <a:buClr>
                <a:schemeClr val="lt1"/>
              </a:buClr>
              <a:buSzPts val="1200"/>
              <a:buNone/>
              <a:defRPr sz="1200">
                <a:solidFill>
                  <a:schemeClr val="lt1"/>
                </a:solidFill>
              </a:defRPr>
            </a:lvl7pPr>
            <a:lvl8pPr indent="-228600" lvl="7" marL="3657600" rtl="0" algn="l">
              <a:lnSpc>
                <a:spcPct val="90000"/>
              </a:lnSpc>
              <a:spcBef>
                <a:spcPts val="1200"/>
              </a:spcBef>
              <a:spcAft>
                <a:spcPts val="0"/>
              </a:spcAft>
              <a:buClr>
                <a:schemeClr val="lt1"/>
              </a:buClr>
              <a:buSzPts val="1200"/>
              <a:buNone/>
              <a:defRPr sz="1200">
                <a:solidFill>
                  <a:schemeClr val="lt1"/>
                </a:solidFill>
              </a:defRPr>
            </a:lvl8pPr>
            <a:lvl9pPr indent="-228600" lvl="8" marL="4114800" rtl="0" algn="l">
              <a:lnSpc>
                <a:spcPct val="90000"/>
              </a:lnSpc>
              <a:spcBef>
                <a:spcPts val="1200"/>
              </a:spcBef>
              <a:spcAft>
                <a:spcPts val="1200"/>
              </a:spcAft>
              <a:buClr>
                <a:schemeClr val="lt1"/>
              </a:buClr>
              <a:buSzPts val="1200"/>
              <a:buNone/>
              <a:defRPr sz="1200">
                <a:solidFill>
                  <a:schemeClr val="lt1"/>
                </a:solidFill>
              </a:defRPr>
            </a:lvl9pPr>
          </a:lstStyle>
          <a:p/>
        </p:txBody>
      </p:sp>
      <p:sp>
        <p:nvSpPr>
          <p:cNvPr id="180" name="Google Shape;180;p39"/>
          <p:cNvSpPr txBox="1"/>
          <p:nvPr>
            <p:ph idx="10" type="dt"/>
          </p:nvPr>
        </p:nvSpPr>
        <p:spPr>
          <a:xfrm>
            <a:off x="628650" y="4767263"/>
            <a:ext cx="2057400" cy="273900"/>
          </a:xfrm>
          <a:prstGeom prst="rect">
            <a:avLst/>
          </a:prstGeom>
          <a:noFill/>
          <a:ln>
            <a:noFill/>
          </a:ln>
        </p:spPr>
        <p:txBody>
          <a:bodyPr anchorCtr="0" anchor="t" bIns="34275" lIns="68575" spcFirstLastPara="1" rIns="68575" wrap="square" tIns="34275">
            <a:noAutofit/>
          </a:bodyPr>
          <a:lstStyle>
            <a:lvl1pPr lvl="0"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1pPr>
            <a:lvl2pPr lvl="1"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2pPr>
            <a:lvl3pPr lvl="2"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3pPr>
            <a:lvl4pPr lvl="3"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4pPr>
            <a:lvl5pPr lvl="4"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5pPr>
            <a:lvl6pPr lvl="5"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6pPr>
            <a:lvl7pPr lvl="6"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7pPr>
            <a:lvl8pPr lvl="7"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8pPr>
            <a:lvl9pPr lvl="8"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9pPr>
          </a:lstStyle>
          <a:p/>
        </p:txBody>
      </p:sp>
      <p:sp>
        <p:nvSpPr>
          <p:cNvPr id="181" name="Google Shape;181;p39"/>
          <p:cNvSpPr txBox="1"/>
          <p:nvPr>
            <p:ph idx="11" type="ftr"/>
          </p:nvPr>
        </p:nvSpPr>
        <p:spPr>
          <a:xfrm>
            <a:off x="3028950" y="4767263"/>
            <a:ext cx="3086100" cy="273900"/>
          </a:xfrm>
          <a:prstGeom prst="rect">
            <a:avLst/>
          </a:prstGeom>
          <a:noFill/>
          <a:ln>
            <a:noFill/>
          </a:ln>
        </p:spPr>
        <p:txBody>
          <a:bodyPr anchorCtr="0" anchor="t" bIns="34275" lIns="68575" spcFirstLastPara="1" rIns="68575" wrap="square" tIns="34275">
            <a:noAutofit/>
          </a:bodyPr>
          <a:lstStyle>
            <a:lvl1pPr lvl="0"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1pPr>
            <a:lvl2pPr lvl="1"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2pPr>
            <a:lvl3pPr lvl="2"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3pPr>
            <a:lvl4pPr lvl="3"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4pPr>
            <a:lvl5pPr lvl="4"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5pPr>
            <a:lvl6pPr lvl="5"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6pPr>
            <a:lvl7pPr lvl="6"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7pPr>
            <a:lvl8pPr lvl="7"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8pPr>
            <a:lvl9pPr lvl="8"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9pPr>
          </a:lstStyle>
          <a:p/>
        </p:txBody>
      </p:sp>
      <p:sp>
        <p:nvSpPr>
          <p:cNvPr id="182" name="Google Shape;182;p39"/>
          <p:cNvSpPr txBox="1"/>
          <p:nvPr>
            <p:ph idx="12" type="sldNum"/>
          </p:nvPr>
        </p:nvSpPr>
        <p:spPr>
          <a:xfrm>
            <a:off x="6457950" y="4767263"/>
            <a:ext cx="2057400" cy="273900"/>
          </a:xfrm>
          <a:prstGeom prst="rect">
            <a:avLst/>
          </a:prstGeom>
          <a:noFill/>
          <a:ln>
            <a:noFill/>
          </a:ln>
        </p:spPr>
        <p:txBody>
          <a:bodyPr anchorCtr="0" anchor="t" bIns="34275" lIns="68575" spcFirstLastPara="1" rIns="68575" wrap="square" tIns="34275">
            <a:normAutofit lnSpcReduction="10000"/>
          </a:bodyPr>
          <a:lstStyle>
            <a:lvl1pPr indent="0" lvl="0" marL="0" marR="0" rtl="0" algn="ctr">
              <a:spcBef>
                <a:spcPts val="0"/>
              </a:spcBef>
              <a:spcAft>
                <a:spcPts val="0"/>
              </a:spcAft>
              <a:buClr>
                <a:schemeClr val="lt1"/>
              </a:buClr>
              <a:buSzPts val="1400"/>
              <a:buFont typeface="Sora Light"/>
              <a:buNone/>
              <a:defRPr b="0" i="0" sz="1400" u="none" cap="none" strike="noStrike">
                <a:solidFill>
                  <a:schemeClr val="lt1"/>
                </a:solidFill>
                <a:latin typeface="Sora Light"/>
                <a:ea typeface="Sora Light"/>
                <a:cs typeface="Sora Light"/>
                <a:sym typeface="Sora Light"/>
              </a:defRPr>
            </a:lvl1pPr>
            <a:lvl2pPr indent="0" lvl="1" marL="0" marR="0" rtl="0" algn="ctr">
              <a:spcBef>
                <a:spcPts val="0"/>
              </a:spcBef>
              <a:spcAft>
                <a:spcPts val="0"/>
              </a:spcAft>
              <a:buClr>
                <a:schemeClr val="lt1"/>
              </a:buClr>
              <a:buSzPts val="1400"/>
              <a:buFont typeface="Sora Light"/>
              <a:buNone/>
              <a:defRPr b="0" i="0" sz="1400" u="none" cap="none" strike="noStrike">
                <a:solidFill>
                  <a:schemeClr val="lt1"/>
                </a:solidFill>
                <a:latin typeface="Sora Light"/>
                <a:ea typeface="Sora Light"/>
                <a:cs typeface="Sora Light"/>
                <a:sym typeface="Sora Light"/>
              </a:defRPr>
            </a:lvl2pPr>
            <a:lvl3pPr indent="0" lvl="2" marL="0" marR="0" rtl="0" algn="ctr">
              <a:spcBef>
                <a:spcPts val="0"/>
              </a:spcBef>
              <a:spcAft>
                <a:spcPts val="0"/>
              </a:spcAft>
              <a:buClr>
                <a:schemeClr val="lt1"/>
              </a:buClr>
              <a:buSzPts val="1400"/>
              <a:buFont typeface="Sora Light"/>
              <a:buNone/>
              <a:defRPr b="0" i="0" sz="1400" u="none" cap="none" strike="noStrike">
                <a:solidFill>
                  <a:schemeClr val="lt1"/>
                </a:solidFill>
                <a:latin typeface="Sora Light"/>
                <a:ea typeface="Sora Light"/>
                <a:cs typeface="Sora Light"/>
                <a:sym typeface="Sora Light"/>
              </a:defRPr>
            </a:lvl3pPr>
            <a:lvl4pPr indent="0" lvl="3" marL="0" marR="0" rtl="0" algn="ctr">
              <a:spcBef>
                <a:spcPts val="0"/>
              </a:spcBef>
              <a:spcAft>
                <a:spcPts val="0"/>
              </a:spcAft>
              <a:buClr>
                <a:schemeClr val="lt1"/>
              </a:buClr>
              <a:buSzPts val="1400"/>
              <a:buFont typeface="Sora Light"/>
              <a:buNone/>
              <a:defRPr b="0" i="0" sz="1400" u="none" cap="none" strike="noStrike">
                <a:solidFill>
                  <a:schemeClr val="lt1"/>
                </a:solidFill>
                <a:latin typeface="Sora Light"/>
                <a:ea typeface="Sora Light"/>
                <a:cs typeface="Sora Light"/>
                <a:sym typeface="Sora Light"/>
              </a:defRPr>
            </a:lvl4pPr>
            <a:lvl5pPr indent="0" lvl="4" marL="0" marR="0" rtl="0" algn="ctr">
              <a:spcBef>
                <a:spcPts val="0"/>
              </a:spcBef>
              <a:spcAft>
                <a:spcPts val="0"/>
              </a:spcAft>
              <a:buClr>
                <a:schemeClr val="lt1"/>
              </a:buClr>
              <a:buSzPts val="1400"/>
              <a:buFont typeface="Sora Light"/>
              <a:buNone/>
              <a:defRPr b="0" i="0" sz="1400" u="none" cap="none" strike="noStrike">
                <a:solidFill>
                  <a:schemeClr val="lt1"/>
                </a:solidFill>
                <a:latin typeface="Sora Light"/>
                <a:ea typeface="Sora Light"/>
                <a:cs typeface="Sora Light"/>
                <a:sym typeface="Sora Light"/>
              </a:defRPr>
            </a:lvl5pPr>
            <a:lvl6pPr indent="0" lvl="5" marL="0" marR="0" rtl="0" algn="ctr">
              <a:spcBef>
                <a:spcPts val="0"/>
              </a:spcBef>
              <a:spcAft>
                <a:spcPts val="0"/>
              </a:spcAft>
              <a:buClr>
                <a:schemeClr val="lt1"/>
              </a:buClr>
              <a:buSzPts val="1400"/>
              <a:buFont typeface="Sora Light"/>
              <a:buNone/>
              <a:defRPr b="0" i="0" sz="1400" u="none" cap="none" strike="noStrike">
                <a:solidFill>
                  <a:schemeClr val="lt1"/>
                </a:solidFill>
                <a:latin typeface="Sora Light"/>
                <a:ea typeface="Sora Light"/>
                <a:cs typeface="Sora Light"/>
                <a:sym typeface="Sora Light"/>
              </a:defRPr>
            </a:lvl6pPr>
            <a:lvl7pPr indent="0" lvl="6" marL="0" marR="0" rtl="0" algn="ctr">
              <a:spcBef>
                <a:spcPts val="0"/>
              </a:spcBef>
              <a:spcAft>
                <a:spcPts val="0"/>
              </a:spcAft>
              <a:buClr>
                <a:schemeClr val="lt1"/>
              </a:buClr>
              <a:buSzPts val="1400"/>
              <a:buFont typeface="Sora Light"/>
              <a:buNone/>
              <a:defRPr b="0" i="0" sz="1400" u="none" cap="none" strike="noStrike">
                <a:solidFill>
                  <a:schemeClr val="lt1"/>
                </a:solidFill>
                <a:latin typeface="Sora Light"/>
                <a:ea typeface="Sora Light"/>
                <a:cs typeface="Sora Light"/>
                <a:sym typeface="Sora Light"/>
              </a:defRPr>
            </a:lvl7pPr>
            <a:lvl8pPr indent="0" lvl="7" marL="0" marR="0" rtl="0" algn="ctr">
              <a:spcBef>
                <a:spcPts val="0"/>
              </a:spcBef>
              <a:spcAft>
                <a:spcPts val="0"/>
              </a:spcAft>
              <a:buClr>
                <a:schemeClr val="lt1"/>
              </a:buClr>
              <a:buSzPts val="1400"/>
              <a:buFont typeface="Sora Light"/>
              <a:buNone/>
              <a:defRPr b="0" i="0" sz="1400" u="none" cap="none" strike="noStrike">
                <a:solidFill>
                  <a:schemeClr val="lt1"/>
                </a:solidFill>
                <a:latin typeface="Sora Light"/>
                <a:ea typeface="Sora Light"/>
                <a:cs typeface="Sora Light"/>
                <a:sym typeface="Sora Light"/>
              </a:defRPr>
            </a:lvl8pPr>
            <a:lvl9pPr indent="0" lvl="8" marL="0" marR="0" rtl="0" algn="ctr">
              <a:spcBef>
                <a:spcPts val="0"/>
              </a:spcBef>
              <a:spcAft>
                <a:spcPts val="0"/>
              </a:spcAft>
              <a:buClr>
                <a:schemeClr val="lt1"/>
              </a:buClr>
              <a:buSzPts val="1400"/>
              <a:buFont typeface="Sora Light"/>
              <a:buNone/>
              <a:defRPr b="0" i="0" sz="1400" u="none" cap="none" strike="noStrike">
                <a:solidFill>
                  <a:schemeClr val="lt1"/>
                </a:solidFill>
                <a:latin typeface="Sora Light"/>
                <a:ea typeface="Sora Light"/>
                <a:cs typeface="Sora Light"/>
                <a:sym typeface="Sora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bg>
      <p:bgPr>
        <a:blipFill>
          <a:blip r:embed="rId2">
            <a:alphaModFix/>
          </a:blip>
          <a:stretch>
            <a:fillRect/>
          </a:stretch>
        </a:blipFill>
      </p:bgPr>
    </p:bg>
    <p:spTree>
      <p:nvGrpSpPr>
        <p:cNvPr id="183" name="Shape 183"/>
        <p:cNvGrpSpPr/>
        <p:nvPr/>
      </p:nvGrpSpPr>
      <p:grpSpPr>
        <a:xfrm>
          <a:off x="0" y="0"/>
          <a:ext cx="0" cy="0"/>
          <a:chOff x="0" y="0"/>
          <a:chExt cx="0" cy="0"/>
        </a:xfrm>
      </p:grpSpPr>
      <p:sp>
        <p:nvSpPr>
          <p:cNvPr id="184" name="Google Shape;184;p40"/>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rtl="0" algn="ctr">
              <a:lnSpc>
                <a:spcPct val="90000"/>
              </a:lnSpc>
              <a:spcBef>
                <a:spcPts val="0"/>
              </a:spcBef>
              <a:spcAft>
                <a:spcPts val="0"/>
              </a:spcAft>
              <a:buClr>
                <a:schemeClr val="dk1"/>
              </a:buClr>
              <a:buSzPts val="3300"/>
              <a:buFont typeface="Sora"/>
              <a:buNone/>
              <a:defRPr sz="3300">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85" name="Google Shape;185;p40"/>
          <p:cNvSpPr txBox="1"/>
          <p:nvPr>
            <p:ph idx="1" type="subTitle"/>
          </p:nvPr>
        </p:nvSpPr>
        <p:spPr>
          <a:xfrm>
            <a:off x="1143000" y="2701529"/>
            <a:ext cx="6858000" cy="1241700"/>
          </a:xfrm>
          <a:prstGeom prst="rect">
            <a:avLst/>
          </a:prstGeom>
          <a:noFill/>
          <a:ln>
            <a:noFill/>
          </a:ln>
        </p:spPr>
        <p:txBody>
          <a:bodyPr anchorCtr="0" anchor="t" bIns="34275" lIns="68575" spcFirstLastPara="1" rIns="68575" wrap="square" tIns="34275">
            <a:noAutofit/>
          </a:bodyPr>
          <a:lstStyle>
            <a:lvl1pPr lvl="0" rtl="0" algn="ctr">
              <a:lnSpc>
                <a:spcPct val="90000"/>
              </a:lnSpc>
              <a:spcBef>
                <a:spcPts val="800"/>
              </a:spcBef>
              <a:spcAft>
                <a:spcPts val="0"/>
              </a:spcAft>
              <a:buSzPts val="1800"/>
              <a:buFont typeface="Sora Light"/>
              <a:buNone/>
              <a:defRPr sz="1800">
                <a:solidFill>
                  <a:schemeClr val="accent1"/>
                </a:solidFill>
              </a:defRPr>
            </a:lvl1pPr>
            <a:lvl2pPr lvl="1" rtl="0" algn="ctr">
              <a:lnSpc>
                <a:spcPct val="90000"/>
              </a:lnSpc>
              <a:spcBef>
                <a:spcPts val="1200"/>
              </a:spcBef>
              <a:spcAft>
                <a:spcPts val="0"/>
              </a:spcAft>
              <a:buSzPts val="1500"/>
              <a:buFont typeface="Sora Light"/>
              <a:buNone/>
              <a:defRPr sz="1500"/>
            </a:lvl2pPr>
            <a:lvl3pPr lvl="2" rtl="0" algn="ctr">
              <a:lnSpc>
                <a:spcPct val="90000"/>
              </a:lnSpc>
              <a:spcBef>
                <a:spcPts val="1200"/>
              </a:spcBef>
              <a:spcAft>
                <a:spcPts val="0"/>
              </a:spcAft>
              <a:buSzPts val="1400"/>
              <a:buFont typeface="Sora Light"/>
              <a:buNone/>
              <a:defRPr sz="1400"/>
            </a:lvl3pPr>
            <a:lvl4pPr lvl="3" rtl="0" algn="ctr">
              <a:lnSpc>
                <a:spcPct val="90000"/>
              </a:lnSpc>
              <a:spcBef>
                <a:spcPts val="1200"/>
              </a:spcBef>
              <a:spcAft>
                <a:spcPts val="0"/>
              </a:spcAft>
              <a:buSzPts val="1200"/>
              <a:buNone/>
              <a:defRPr sz="1200"/>
            </a:lvl4pPr>
            <a:lvl5pPr lvl="4" rtl="0" algn="ctr">
              <a:lnSpc>
                <a:spcPct val="90000"/>
              </a:lnSpc>
              <a:spcBef>
                <a:spcPts val="1200"/>
              </a:spcBef>
              <a:spcAft>
                <a:spcPts val="0"/>
              </a:spcAft>
              <a:buSzPts val="1200"/>
              <a:buNone/>
              <a:defRPr sz="1200"/>
            </a:lvl5pPr>
            <a:lvl6pPr lvl="5" rtl="0" algn="ctr">
              <a:lnSpc>
                <a:spcPct val="90000"/>
              </a:lnSpc>
              <a:spcBef>
                <a:spcPts val="1200"/>
              </a:spcBef>
              <a:spcAft>
                <a:spcPts val="0"/>
              </a:spcAft>
              <a:buClr>
                <a:schemeClr val="lt1"/>
              </a:buClr>
              <a:buSzPts val="1200"/>
              <a:buNone/>
              <a:defRPr sz="1200"/>
            </a:lvl6pPr>
            <a:lvl7pPr lvl="6" rtl="0" algn="ctr">
              <a:lnSpc>
                <a:spcPct val="90000"/>
              </a:lnSpc>
              <a:spcBef>
                <a:spcPts val="1200"/>
              </a:spcBef>
              <a:spcAft>
                <a:spcPts val="0"/>
              </a:spcAft>
              <a:buClr>
                <a:schemeClr val="lt1"/>
              </a:buClr>
              <a:buSzPts val="1200"/>
              <a:buNone/>
              <a:defRPr sz="1200"/>
            </a:lvl7pPr>
            <a:lvl8pPr lvl="7" rtl="0" algn="ctr">
              <a:lnSpc>
                <a:spcPct val="90000"/>
              </a:lnSpc>
              <a:spcBef>
                <a:spcPts val="1200"/>
              </a:spcBef>
              <a:spcAft>
                <a:spcPts val="0"/>
              </a:spcAft>
              <a:buClr>
                <a:schemeClr val="lt1"/>
              </a:buClr>
              <a:buSzPts val="1200"/>
              <a:buNone/>
              <a:defRPr sz="1200"/>
            </a:lvl8pPr>
            <a:lvl9pPr lvl="8" rtl="0" algn="ctr">
              <a:lnSpc>
                <a:spcPct val="90000"/>
              </a:lnSpc>
              <a:spcBef>
                <a:spcPts val="1200"/>
              </a:spcBef>
              <a:spcAft>
                <a:spcPts val="1200"/>
              </a:spcAft>
              <a:buClr>
                <a:schemeClr val="lt1"/>
              </a:buClr>
              <a:buSzPts val="1200"/>
              <a:buNone/>
              <a:defRPr sz="1200"/>
            </a:lvl9pPr>
          </a:lstStyle>
          <a:p/>
        </p:txBody>
      </p:sp>
      <p:sp>
        <p:nvSpPr>
          <p:cNvPr id="186" name="Google Shape;186;p40"/>
          <p:cNvSpPr txBox="1"/>
          <p:nvPr>
            <p:ph idx="10" type="dt"/>
          </p:nvPr>
        </p:nvSpPr>
        <p:spPr>
          <a:xfrm>
            <a:off x="628650" y="4767263"/>
            <a:ext cx="2057400" cy="273900"/>
          </a:xfrm>
          <a:prstGeom prst="rect">
            <a:avLst/>
          </a:prstGeom>
          <a:noFill/>
          <a:ln>
            <a:noFill/>
          </a:ln>
        </p:spPr>
        <p:txBody>
          <a:bodyPr anchorCtr="0" anchor="t" bIns="34275" lIns="68575" spcFirstLastPara="1" rIns="68575" wrap="square" tIns="34275">
            <a:noAutofit/>
          </a:bodyPr>
          <a:lstStyle>
            <a:lvl1pPr lvl="0" marR="0" rtl="0" algn="l">
              <a:spcBef>
                <a:spcPts val="0"/>
              </a:spcBef>
              <a:spcAft>
                <a:spcPts val="0"/>
              </a:spcAft>
              <a:buSzPts val="1100"/>
              <a:buNone/>
              <a:defRPr b="0" i="0" sz="1400" u="none" cap="none" strike="noStrike">
                <a:solidFill>
                  <a:schemeClr val="dk1"/>
                </a:solidFill>
                <a:latin typeface="Sora Light"/>
                <a:ea typeface="Sora Light"/>
                <a:cs typeface="Sora Light"/>
                <a:sym typeface="Sora Light"/>
              </a:defRPr>
            </a:lvl1pPr>
            <a:lvl2pPr lvl="1"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2pPr>
            <a:lvl3pPr lvl="2"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3pPr>
            <a:lvl4pPr lvl="3"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4pPr>
            <a:lvl5pPr lvl="4"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5pPr>
            <a:lvl6pPr lvl="5"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6pPr>
            <a:lvl7pPr lvl="6"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7pPr>
            <a:lvl8pPr lvl="7"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8pPr>
            <a:lvl9pPr lvl="8"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9pPr>
          </a:lstStyle>
          <a:p/>
        </p:txBody>
      </p:sp>
      <p:sp>
        <p:nvSpPr>
          <p:cNvPr id="187" name="Google Shape;187;p40"/>
          <p:cNvSpPr txBox="1"/>
          <p:nvPr>
            <p:ph idx="11" type="ftr"/>
          </p:nvPr>
        </p:nvSpPr>
        <p:spPr>
          <a:xfrm>
            <a:off x="3028950" y="4767263"/>
            <a:ext cx="3086100" cy="273900"/>
          </a:xfrm>
          <a:prstGeom prst="rect">
            <a:avLst/>
          </a:prstGeom>
          <a:noFill/>
          <a:ln>
            <a:noFill/>
          </a:ln>
        </p:spPr>
        <p:txBody>
          <a:bodyPr anchorCtr="0" anchor="t" bIns="34275" lIns="68575" spcFirstLastPara="1" rIns="68575" wrap="square" tIns="34275">
            <a:noAutofit/>
          </a:bodyPr>
          <a:lstStyle>
            <a:lvl1pPr lvl="0" marR="0" rtl="0" algn="l">
              <a:spcBef>
                <a:spcPts val="0"/>
              </a:spcBef>
              <a:spcAft>
                <a:spcPts val="0"/>
              </a:spcAft>
              <a:buSzPts val="1100"/>
              <a:buNone/>
              <a:defRPr b="0" i="0" sz="1400" u="none" cap="none" strike="noStrike">
                <a:solidFill>
                  <a:schemeClr val="dk1"/>
                </a:solidFill>
                <a:latin typeface="Sora Light"/>
                <a:ea typeface="Sora Light"/>
                <a:cs typeface="Sora Light"/>
                <a:sym typeface="Sora Light"/>
              </a:defRPr>
            </a:lvl1pPr>
            <a:lvl2pPr lvl="1"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2pPr>
            <a:lvl3pPr lvl="2"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3pPr>
            <a:lvl4pPr lvl="3"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4pPr>
            <a:lvl5pPr lvl="4"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5pPr>
            <a:lvl6pPr lvl="5"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6pPr>
            <a:lvl7pPr lvl="6"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7pPr>
            <a:lvl8pPr lvl="7"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8pPr>
            <a:lvl9pPr lvl="8" marR="0" rtl="0" algn="l">
              <a:spcBef>
                <a:spcPts val="0"/>
              </a:spcBef>
              <a:spcAft>
                <a:spcPts val="0"/>
              </a:spcAft>
              <a:buSzPts val="1100"/>
              <a:buNone/>
              <a:defRPr b="0" i="0" sz="1400" u="none" cap="none" strike="noStrike">
                <a:solidFill>
                  <a:schemeClr val="lt1"/>
                </a:solidFill>
                <a:latin typeface="Sora Light"/>
                <a:ea typeface="Sora Light"/>
                <a:cs typeface="Sora Light"/>
                <a:sym typeface="Sora Light"/>
              </a:defRPr>
            </a:lvl9pPr>
          </a:lstStyle>
          <a:p/>
        </p:txBody>
      </p:sp>
      <p:sp>
        <p:nvSpPr>
          <p:cNvPr id="188" name="Google Shape;188;p40"/>
          <p:cNvSpPr txBox="1"/>
          <p:nvPr>
            <p:ph idx="12" type="sldNum"/>
          </p:nvPr>
        </p:nvSpPr>
        <p:spPr>
          <a:xfrm>
            <a:off x="6457950" y="4767263"/>
            <a:ext cx="2057400" cy="273900"/>
          </a:xfrm>
          <a:prstGeom prst="rect">
            <a:avLst/>
          </a:prstGeom>
          <a:noFill/>
          <a:ln>
            <a:noFill/>
          </a:ln>
        </p:spPr>
        <p:txBody>
          <a:bodyPr anchorCtr="0" anchor="t" bIns="34275" lIns="68575" spcFirstLastPara="1" rIns="68575" wrap="square" tIns="34275">
            <a:normAutofit lnSpcReduction="10000"/>
          </a:bodyPr>
          <a:lstStyle>
            <a:lvl1pPr indent="0" lvl="0" marL="0" marR="0" rtl="0" algn="ctr">
              <a:spcBef>
                <a:spcPts val="0"/>
              </a:spcBef>
              <a:spcAft>
                <a:spcPts val="0"/>
              </a:spcAft>
              <a:buClr>
                <a:schemeClr val="dk1"/>
              </a:buClr>
              <a:buSzPts val="1400"/>
              <a:buFont typeface="Sora Light"/>
              <a:buNone/>
              <a:defRPr b="0" i="0" sz="1400" u="none" cap="none" strike="noStrike">
                <a:solidFill>
                  <a:schemeClr val="dk1"/>
                </a:solidFill>
                <a:latin typeface="Sora Light"/>
                <a:ea typeface="Sora Light"/>
                <a:cs typeface="Sora Light"/>
                <a:sym typeface="Sora Light"/>
              </a:defRPr>
            </a:lvl1pPr>
            <a:lvl2pPr indent="0" lvl="1" marL="0" marR="0" rtl="0" algn="ctr">
              <a:spcBef>
                <a:spcPts val="0"/>
              </a:spcBef>
              <a:spcAft>
                <a:spcPts val="0"/>
              </a:spcAft>
              <a:buClr>
                <a:schemeClr val="dk1"/>
              </a:buClr>
              <a:buSzPts val="1400"/>
              <a:buFont typeface="Sora Light"/>
              <a:buNone/>
              <a:defRPr b="0" i="0" sz="1400" u="none" cap="none" strike="noStrike">
                <a:solidFill>
                  <a:schemeClr val="dk1"/>
                </a:solidFill>
                <a:latin typeface="Sora Light"/>
                <a:ea typeface="Sora Light"/>
                <a:cs typeface="Sora Light"/>
                <a:sym typeface="Sora Light"/>
              </a:defRPr>
            </a:lvl2pPr>
            <a:lvl3pPr indent="0" lvl="2" marL="0" marR="0" rtl="0" algn="ctr">
              <a:spcBef>
                <a:spcPts val="0"/>
              </a:spcBef>
              <a:spcAft>
                <a:spcPts val="0"/>
              </a:spcAft>
              <a:buClr>
                <a:schemeClr val="dk1"/>
              </a:buClr>
              <a:buSzPts val="1400"/>
              <a:buFont typeface="Sora Light"/>
              <a:buNone/>
              <a:defRPr b="0" i="0" sz="1400" u="none" cap="none" strike="noStrike">
                <a:solidFill>
                  <a:schemeClr val="dk1"/>
                </a:solidFill>
                <a:latin typeface="Sora Light"/>
                <a:ea typeface="Sora Light"/>
                <a:cs typeface="Sora Light"/>
                <a:sym typeface="Sora Light"/>
              </a:defRPr>
            </a:lvl3pPr>
            <a:lvl4pPr indent="0" lvl="3" marL="0" marR="0" rtl="0" algn="ctr">
              <a:spcBef>
                <a:spcPts val="0"/>
              </a:spcBef>
              <a:spcAft>
                <a:spcPts val="0"/>
              </a:spcAft>
              <a:buClr>
                <a:schemeClr val="dk1"/>
              </a:buClr>
              <a:buSzPts val="1400"/>
              <a:buFont typeface="Sora Light"/>
              <a:buNone/>
              <a:defRPr b="0" i="0" sz="1400" u="none" cap="none" strike="noStrike">
                <a:solidFill>
                  <a:schemeClr val="dk1"/>
                </a:solidFill>
                <a:latin typeface="Sora Light"/>
                <a:ea typeface="Sora Light"/>
                <a:cs typeface="Sora Light"/>
                <a:sym typeface="Sora Light"/>
              </a:defRPr>
            </a:lvl4pPr>
            <a:lvl5pPr indent="0" lvl="4" marL="0" marR="0" rtl="0" algn="ctr">
              <a:spcBef>
                <a:spcPts val="0"/>
              </a:spcBef>
              <a:spcAft>
                <a:spcPts val="0"/>
              </a:spcAft>
              <a:buClr>
                <a:schemeClr val="dk1"/>
              </a:buClr>
              <a:buSzPts val="1400"/>
              <a:buFont typeface="Sora Light"/>
              <a:buNone/>
              <a:defRPr b="0" i="0" sz="1400" u="none" cap="none" strike="noStrike">
                <a:solidFill>
                  <a:schemeClr val="dk1"/>
                </a:solidFill>
                <a:latin typeface="Sora Light"/>
                <a:ea typeface="Sora Light"/>
                <a:cs typeface="Sora Light"/>
                <a:sym typeface="Sora Light"/>
              </a:defRPr>
            </a:lvl5pPr>
            <a:lvl6pPr indent="0" lvl="5" marL="0" marR="0" rtl="0" algn="ctr">
              <a:spcBef>
                <a:spcPts val="0"/>
              </a:spcBef>
              <a:spcAft>
                <a:spcPts val="0"/>
              </a:spcAft>
              <a:buClr>
                <a:schemeClr val="dk1"/>
              </a:buClr>
              <a:buSzPts val="1400"/>
              <a:buFont typeface="Sora Light"/>
              <a:buNone/>
              <a:defRPr b="0" i="0" sz="1400" u="none" cap="none" strike="noStrike">
                <a:solidFill>
                  <a:schemeClr val="dk1"/>
                </a:solidFill>
                <a:latin typeface="Sora Light"/>
                <a:ea typeface="Sora Light"/>
                <a:cs typeface="Sora Light"/>
                <a:sym typeface="Sora Light"/>
              </a:defRPr>
            </a:lvl6pPr>
            <a:lvl7pPr indent="0" lvl="6" marL="0" marR="0" rtl="0" algn="ctr">
              <a:spcBef>
                <a:spcPts val="0"/>
              </a:spcBef>
              <a:spcAft>
                <a:spcPts val="0"/>
              </a:spcAft>
              <a:buClr>
                <a:schemeClr val="dk1"/>
              </a:buClr>
              <a:buSzPts val="1400"/>
              <a:buFont typeface="Sora Light"/>
              <a:buNone/>
              <a:defRPr b="0" i="0" sz="1400" u="none" cap="none" strike="noStrike">
                <a:solidFill>
                  <a:schemeClr val="dk1"/>
                </a:solidFill>
                <a:latin typeface="Sora Light"/>
                <a:ea typeface="Sora Light"/>
                <a:cs typeface="Sora Light"/>
                <a:sym typeface="Sora Light"/>
              </a:defRPr>
            </a:lvl7pPr>
            <a:lvl8pPr indent="0" lvl="7" marL="0" marR="0" rtl="0" algn="ctr">
              <a:spcBef>
                <a:spcPts val="0"/>
              </a:spcBef>
              <a:spcAft>
                <a:spcPts val="0"/>
              </a:spcAft>
              <a:buClr>
                <a:schemeClr val="dk1"/>
              </a:buClr>
              <a:buSzPts val="1400"/>
              <a:buFont typeface="Sora Light"/>
              <a:buNone/>
              <a:defRPr b="0" i="0" sz="1400" u="none" cap="none" strike="noStrike">
                <a:solidFill>
                  <a:schemeClr val="dk1"/>
                </a:solidFill>
                <a:latin typeface="Sora Light"/>
                <a:ea typeface="Sora Light"/>
                <a:cs typeface="Sora Light"/>
                <a:sym typeface="Sora Light"/>
              </a:defRPr>
            </a:lvl8pPr>
            <a:lvl9pPr indent="0" lvl="8" marL="0" marR="0" rtl="0" algn="ctr">
              <a:spcBef>
                <a:spcPts val="0"/>
              </a:spcBef>
              <a:spcAft>
                <a:spcPts val="0"/>
              </a:spcAft>
              <a:buClr>
                <a:schemeClr val="dk1"/>
              </a:buClr>
              <a:buSzPts val="1400"/>
              <a:buFont typeface="Sora Light"/>
              <a:buNone/>
              <a:defRPr b="0" i="0" sz="1400" u="none" cap="none" strike="noStrike">
                <a:solidFill>
                  <a:schemeClr val="dk1"/>
                </a:solidFill>
                <a:latin typeface="Sora Light"/>
                <a:ea typeface="Sora Light"/>
                <a:cs typeface="Sora Light"/>
                <a:sym typeface="Sora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4" name="Shape 194"/>
        <p:cNvGrpSpPr/>
        <p:nvPr/>
      </p:nvGrpSpPr>
      <p:grpSpPr>
        <a:xfrm>
          <a:off x="0" y="0"/>
          <a:ext cx="0" cy="0"/>
          <a:chOff x="0" y="0"/>
          <a:chExt cx="0" cy="0"/>
        </a:xfrm>
      </p:grpSpPr>
      <p:sp>
        <p:nvSpPr>
          <p:cNvPr id="195" name="Google Shape;195;p4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96" name="Google Shape;196;p4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97" name="Google Shape;197;p4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8" name="Shape 198"/>
        <p:cNvGrpSpPr/>
        <p:nvPr/>
      </p:nvGrpSpPr>
      <p:grpSpPr>
        <a:xfrm>
          <a:off x="0" y="0"/>
          <a:ext cx="0" cy="0"/>
          <a:chOff x="0" y="0"/>
          <a:chExt cx="0" cy="0"/>
        </a:xfrm>
      </p:grpSpPr>
      <p:sp>
        <p:nvSpPr>
          <p:cNvPr id="199" name="Google Shape;199;p4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200" name="Google Shape;200;p4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1" name="Shape 201"/>
        <p:cNvGrpSpPr/>
        <p:nvPr/>
      </p:nvGrpSpPr>
      <p:grpSpPr>
        <a:xfrm>
          <a:off x="0" y="0"/>
          <a:ext cx="0" cy="0"/>
          <a:chOff x="0" y="0"/>
          <a:chExt cx="0" cy="0"/>
        </a:xfrm>
      </p:grpSpPr>
      <p:sp>
        <p:nvSpPr>
          <p:cNvPr id="202" name="Google Shape;202;p4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3" name="Google Shape;203;p4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204" name="Google Shape;204;p4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5" name="Shape 205"/>
        <p:cNvGrpSpPr/>
        <p:nvPr/>
      </p:nvGrpSpPr>
      <p:grpSpPr>
        <a:xfrm>
          <a:off x="0" y="0"/>
          <a:ext cx="0" cy="0"/>
          <a:chOff x="0" y="0"/>
          <a:chExt cx="0" cy="0"/>
        </a:xfrm>
      </p:grpSpPr>
      <p:sp>
        <p:nvSpPr>
          <p:cNvPr id="206" name="Google Shape;206;p4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7" name="Google Shape;207;p4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08" name="Google Shape;208;p4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09" name="Google Shape;209;p4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10" name="Shape 210"/>
        <p:cNvGrpSpPr/>
        <p:nvPr/>
      </p:nvGrpSpPr>
      <p:grpSpPr>
        <a:xfrm>
          <a:off x="0" y="0"/>
          <a:ext cx="0" cy="0"/>
          <a:chOff x="0" y="0"/>
          <a:chExt cx="0" cy="0"/>
        </a:xfrm>
      </p:grpSpPr>
      <p:sp>
        <p:nvSpPr>
          <p:cNvPr id="211" name="Google Shape;211;p4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12" name="Google Shape;212;p4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13" name="Shape 213"/>
        <p:cNvGrpSpPr/>
        <p:nvPr/>
      </p:nvGrpSpPr>
      <p:grpSpPr>
        <a:xfrm>
          <a:off x="0" y="0"/>
          <a:ext cx="0" cy="0"/>
          <a:chOff x="0" y="0"/>
          <a:chExt cx="0" cy="0"/>
        </a:xfrm>
      </p:grpSpPr>
      <p:sp>
        <p:nvSpPr>
          <p:cNvPr id="214" name="Google Shape;214;p4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15" name="Google Shape;215;p4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16" name="Google Shape;216;p4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17" name="Shape 217"/>
        <p:cNvGrpSpPr/>
        <p:nvPr/>
      </p:nvGrpSpPr>
      <p:grpSpPr>
        <a:xfrm>
          <a:off x="0" y="0"/>
          <a:ext cx="0" cy="0"/>
          <a:chOff x="0" y="0"/>
          <a:chExt cx="0" cy="0"/>
        </a:xfrm>
      </p:grpSpPr>
      <p:sp>
        <p:nvSpPr>
          <p:cNvPr id="218" name="Google Shape;218;p4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19" name="Google Shape;219;p4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20" name="Shape 220"/>
        <p:cNvGrpSpPr/>
        <p:nvPr/>
      </p:nvGrpSpPr>
      <p:grpSpPr>
        <a:xfrm>
          <a:off x="0" y="0"/>
          <a:ext cx="0" cy="0"/>
          <a:chOff x="0" y="0"/>
          <a:chExt cx="0" cy="0"/>
        </a:xfrm>
      </p:grpSpPr>
      <p:sp>
        <p:nvSpPr>
          <p:cNvPr id="221" name="Google Shape;221;p4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4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223" name="Google Shape;223;p4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224" name="Google Shape;224;p4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225" name="Google Shape;225;p4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26" name="Shape 226"/>
        <p:cNvGrpSpPr/>
        <p:nvPr/>
      </p:nvGrpSpPr>
      <p:grpSpPr>
        <a:xfrm>
          <a:off x="0" y="0"/>
          <a:ext cx="0" cy="0"/>
          <a:chOff x="0" y="0"/>
          <a:chExt cx="0" cy="0"/>
        </a:xfrm>
      </p:grpSpPr>
      <p:sp>
        <p:nvSpPr>
          <p:cNvPr id="227" name="Google Shape;227;p5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228" name="Google Shape;228;p5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29" name="Shape 229"/>
        <p:cNvGrpSpPr/>
        <p:nvPr/>
      </p:nvGrpSpPr>
      <p:grpSpPr>
        <a:xfrm>
          <a:off x="0" y="0"/>
          <a:ext cx="0" cy="0"/>
          <a:chOff x="0" y="0"/>
          <a:chExt cx="0" cy="0"/>
        </a:xfrm>
      </p:grpSpPr>
      <p:sp>
        <p:nvSpPr>
          <p:cNvPr id="230" name="Google Shape;230;p5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31" name="Google Shape;231;p5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232" name="Google Shape;232;p5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33" name="Shape 233"/>
        <p:cNvGrpSpPr/>
        <p:nvPr/>
      </p:nvGrpSpPr>
      <p:grpSpPr>
        <a:xfrm>
          <a:off x="0" y="0"/>
          <a:ext cx="0" cy="0"/>
          <a:chOff x="0" y="0"/>
          <a:chExt cx="0" cy="0"/>
        </a:xfrm>
      </p:grpSpPr>
      <p:sp>
        <p:nvSpPr>
          <p:cNvPr id="234" name="Google Shape;234;p5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1">
  <p:cSld name="TITLE_1">
    <p:spTree>
      <p:nvGrpSpPr>
        <p:cNvPr id="235" name="Shape 235"/>
        <p:cNvGrpSpPr/>
        <p:nvPr/>
      </p:nvGrpSpPr>
      <p:grpSpPr>
        <a:xfrm>
          <a:off x="0" y="0"/>
          <a:ext cx="0" cy="0"/>
          <a:chOff x="0" y="0"/>
          <a:chExt cx="0" cy="0"/>
        </a:xfrm>
      </p:grpSpPr>
      <p:sp>
        <p:nvSpPr>
          <p:cNvPr id="236" name="Google Shape;236;p53"/>
          <p:cNvSpPr txBox="1"/>
          <p:nvPr>
            <p:ph type="ctrTitle"/>
          </p:nvPr>
        </p:nvSpPr>
        <p:spPr>
          <a:xfrm>
            <a:off x="1675950" y="2977556"/>
            <a:ext cx="5792100" cy="666600"/>
          </a:xfrm>
          <a:prstGeom prst="rect">
            <a:avLst/>
          </a:prstGeom>
        </p:spPr>
        <p:txBody>
          <a:bodyPr anchorCtr="0" anchor="ctr" bIns="91425" lIns="91425" spcFirstLastPara="1" rIns="91425" wrap="square" tIns="91425">
            <a:normAutofit/>
          </a:bodyPr>
          <a:lstStyle>
            <a:lvl1pPr lvl="0" rtl="0" algn="ctr">
              <a:spcBef>
                <a:spcPts val="0"/>
              </a:spcBef>
              <a:spcAft>
                <a:spcPts val="0"/>
              </a:spcAft>
              <a:buClr>
                <a:srgbClr val="7030A0"/>
              </a:buClr>
              <a:buSzPts val="3000"/>
              <a:buNone/>
              <a:defRPr sz="3000">
                <a:solidFill>
                  <a:srgbClr val="7030A0"/>
                </a:solidFill>
              </a:defRPr>
            </a:lvl1pPr>
            <a:lvl2pPr lvl="1" rtl="0" algn="ctr">
              <a:spcBef>
                <a:spcPts val="0"/>
              </a:spcBef>
              <a:spcAft>
                <a:spcPts val="0"/>
              </a:spcAft>
              <a:buClr>
                <a:srgbClr val="7030A0"/>
              </a:buClr>
              <a:buSzPts val="3000"/>
              <a:buNone/>
              <a:defRPr sz="3000">
                <a:solidFill>
                  <a:srgbClr val="7030A0"/>
                </a:solidFill>
              </a:defRPr>
            </a:lvl2pPr>
            <a:lvl3pPr lvl="2" rtl="0" algn="ctr">
              <a:spcBef>
                <a:spcPts val="0"/>
              </a:spcBef>
              <a:spcAft>
                <a:spcPts val="0"/>
              </a:spcAft>
              <a:buClr>
                <a:srgbClr val="7030A0"/>
              </a:buClr>
              <a:buSzPts val="3000"/>
              <a:buNone/>
              <a:defRPr sz="3000">
                <a:solidFill>
                  <a:srgbClr val="7030A0"/>
                </a:solidFill>
              </a:defRPr>
            </a:lvl3pPr>
            <a:lvl4pPr lvl="3" rtl="0" algn="ctr">
              <a:spcBef>
                <a:spcPts val="0"/>
              </a:spcBef>
              <a:spcAft>
                <a:spcPts val="0"/>
              </a:spcAft>
              <a:buClr>
                <a:srgbClr val="7030A0"/>
              </a:buClr>
              <a:buSzPts val="3000"/>
              <a:buNone/>
              <a:defRPr sz="3000">
                <a:solidFill>
                  <a:srgbClr val="7030A0"/>
                </a:solidFill>
              </a:defRPr>
            </a:lvl4pPr>
            <a:lvl5pPr lvl="4" rtl="0" algn="ctr">
              <a:spcBef>
                <a:spcPts val="0"/>
              </a:spcBef>
              <a:spcAft>
                <a:spcPts val="0"/>
              </a:spcAft>
              <a:buClr>
                <a:srgbClr val="7030A0"/>
              </a:buClr>
              <a:buSzPts val="3000"/>
              <a:buNone/>
              <a:defRPr sz="3000">
                <a:solidFill>
                  <a:srgbClr val="7030A0"/>
                </a:solidFill>
              </a:defRPr>
            </a:lvl5pPr>
            <a:lvl6pPr lvl="5" rtl="0" algn="ctr">
              <a:spcBef>
                <a:spcPts val="0"/>
              </a:spcBef>
              <a:spcAft>
                <a:spcPts val="0"/>
              </a:spcAft>
              <a:buClr>
                <a:srgbClr val="7030A0"/>
              </a:buClr>
              <a:buSzPts val="3000"/>
              <a:buNone/>
              <a:defRPr sz="3000">
                <a:solidFill>
                  <a:srgbClr val="7030A0"/>
                </a:solidFill>
              </a:defRPr>
            </a:lvl6pPr>
            <a:lvl7pPr lvl="6" rtl="0" algn="ctr">
              <a:spcBef>
                <a:spcPts val="0"/>
              </a:spcBef>
              <a:spcAft>
                <a:spcPts val="0"/>
              </a:spcAft>
              <a:buClr>
                <a:srgbClr val="7030A0"/>
              </a:buClr>
              <a:buSzPts val="3000"/>
              <a:buNone/>
              <a:defRPr sz="3000">
                <a:solidFill>
                  <a:srgbClr val="7030A0"/>
                </a:solidFill>
              </a:defRPr>
            </a:lvl7pPr>
            <a:lvl8pPr lvl="7" rtl="0" algn="ctr">
              <a:spcBef>
                <a:spcPts val="0"/>
              </a:spcBef>
              <a:spcAft>
                <a:spcPts val="0"/>
              </a:spcAft>
              <a:buClr>
                <a:srgbClr val="7030A0"/>
              </a:buClr>
              <a:buSzPts val="3000"/>
              <a:buNone/>
              <a:defRPr sz="3000">
                <a:solidFill>
                  <a:srgbClr val="7030A0"/>
                </a:solidFill>
              </a:defRPr>
            </a:lvl8pPr>
            <a:lvl9pPr lvl="8" rtl="0" algn="ctr">
              <a:spcBef>
                <a:spcPts val="0"/>
              </a:spcBef>
              <a:spcAft>
                <a:spcPts val="0"/>
              </a:spcAft>
              <a:buClr>
                <a:srgbClr val="7030A0"/>
              </a:buClr>
              <a:buSzPts val="3000"/>
              <a:buNone/>
              <a:defRPr sz="3000">
                <a:solidFill>
                  <a:srgbClr val="7030A0"/>
                </a:solidFill>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bg>
      <p:bgPr>
        <a:blipFill>
          <a:blip r:embed="rId2">
            <a:alphaModFix/>
          </a:blip>
          <a:stretch>
            <a:fillRect/>
          </a:stretch>
        </a:blipFill>
      </p:bgPr>
    </p:bg>
    <p:spTree>
      <p:nvGrpSpPr>
        <p:cNvPr id="237" name="Shape 237"/>
        <p:cNvGrpSpPr/>
        <p:nvPr/>
      </p:nvGrpSpPr>
      <p:grpSpPr>
        <a:xfrm>
          <a:off x="0" y="0"/>
          <a:ext cx="0" cy="0"/>
          <a:chOff x="0" y="0"/>
          <a:chExt cx="0" cy="0"/>
        </a:xfrm>
      </p:grpSpPr>
      <p:sp>
        <p:nvSpPr>
          <p:cNvPr id="238" name="Google Shape;238;p54"/>
          <p:cNvSpPr txBox="1"/>
          <p:nvPr>
            <p:ph idx="1" type="body"/>
          </p:nvPr>
        </p:nvSpPr>
        <p:spPr>
          <a:xfrm>
            <a:off x="628650" y="1323109"/>
            <a:ext cx="7886700" cy="3309600"/>
          </a:xfrm>
          <a:prstGeom prst="rect">
            <a:avLst/>
          </a:prstGeom>
          <a:noFill/>
          <a:ln>
            <a:noFill/>
          </a:ln>
        </p:spPr>
        <p:txBody>
          <a:bodyPr anchorCtr="0" anchor="t" bIns="34275" lIns="68575" spcFirstLastPara="1" rIns="68575" wrap="square" tIns="34275">
            <a:noAutofit/>
          </a:bodyPr>
          <a:lstStyle>
            <a:lvl1pPr indent="-323850" lvl="0" marL="457200" rtl="0" algn="l">
              <a:lnSpc>
                <a:spcPct val="90000"/>
              </a:lnSpc>
              <a:spcBef>
                <a:spcPts val="800"/>
              </a:spcBef>
              <a:spcAft>
                <a:spcPts val="0"/>
              </a:spcAft>
              <a:buSzPts val="1500"/>
              <a:buFont typeface="Sora Light"/>
              <a:buChar char="•"/>
              <a:defRPr sz="1500">
                <a:solidFill>
                  <a:schemeClr val="dk1"/>
                </a:solidFill>
              </a:defRPr>
            </a:lvl1pPr>
            <a:lvl2pPr indent="-317500" lvl="1" marL="914400" rtl="0" algn="l">
              <a:lnSpc>
                <a:spcPct val="90000"/>
              </a:lnSpc>
              <a:spcBef>
                <a:spcPts val="1200"/>
              </a:spcBef>
              <a:spcAft>
                <a:spcPts val="0"/>
              </a:spcAft>
              <a:buSzPts val="1400"/>
              <a:buFont typeface="Sora Light"/>
              <a:buChar char="•"/>
              <a:defRPr sz="1400">
                <a:solidFill>
                  <a:schemeClr val="dk1"/>
                </a:solidFill>
              </a:defRPr>
            </a:lvl2pPr>
            <a:lvl3pPr indent="-317500" lvl="2" marL="1371600" rtl="0" algn="l">
              <a:lnSpc>
                <a:spcPct val="90000"/>
              </a:lnSpc>
              <a:spcBef>
                <a:spcPts val="1200"/>
              </a:spcBef>
              <a:spcAft>
                <a:spcPts val="0"/>
              </a:spcAft>
              <a:buSzPts val="1400"/>
              <a:buFont typeface="Sora Light"/>
              <a:buChar char="•"/>
              <a:defRPr sz="1400">
                <a:solidFill>
                  <a:schemeClr val="dk1"/>
                </a:solidFill>
              </a:defRPr>
            </a:lvl3pPr>
            <a:lvl4pPr indent="-304800" lvl="3" marL="1828800" rtl="0" algn="l">
              <a:lnSpc>
                <a:spcPct val="90000"/>
              </a:lnSpc>
              <a:spcBef>
                <a:spcPts val="1200"/>
              </a:spcBef>
              <a:spcAft>
                <a:spcPts val="0"/>
              </a:spcAft>
              <a:buSzPts val="1200"/>
              <a:buFont typeface="Sora Light"/>
              <a:buChar char="•"/>
              <a:defRPr sz="1200">
                <a:solidFill>
                  <a:schemeClr val="dk1"/>
                </a:solidFill>
              </a:defRPr>
            </a:lvl4pPr>
            <a:lvl5pPr indent="-304800" lvl="4" marL="2286000" rtl="0" algn="l">
              <a:lnSpc>
                <a:spcPct val="90000"/>
              </a:lnSpc>
              <a:spcBef>
                <a:spcPts val="1200"/>
              </a:spcBef>
              <a:spcAft>
                <a:spcPts val="0"/>
              </a:spcAft>
              <a:buSzPts val="1200"/>
              <a:buFont typeface="Sora Light"/>
              <a:buChar char="•"/>
              <a:defRPr sz="1200">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239" name="Google Shape;239;p5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40" name="Google Shape;240;p5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41" name="Google Shape;241;p5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1pPr>
            <a:lvl2pPr indent="0" lvl="1"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2pPr>
            <a:lvl3pPr indent="0" lvl="2"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3pPr>
            <a:lvl4pPr indent="0" lvl="3"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4pPr>
            <a:lvl5pPr indent="0" lvl="4"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5pPr>
            <a:lvl6pPr indent="0" lvl="5"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6pPr>
            <a:lvl7pPr indent="0" lvl="6"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7pPr>
            <a:lvl8pPr indent="0" lvl="7"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8pPr>
            <a:lvl9pPr indent="0" lvl="8"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9pPr>
          </a:lstStyle>
          <a:p>
            <a:pPr indent="0" lvl="0" marL="0" rtl="0" algn="ctr">
              <a:spcBef>
                <a:spcPts val="0"/>
              </a:spcBef>
              <a:spcAft>
                <a:spcPts val="0"/>
              </a:spcAft>
              <a:buNone/>
            </a:pPr>
            <a:fld id="{00000000-1234-1234-1234-123412341234}" type="slidenum">
              <a:rPr lang="en-GB"/>
              <a:t>‹#›</a:t>
            </a:fld>
            <a:endParaRPr/>
          </a:p>
        </p:txBody>
      </p:sp>
      <p:sp>
        <p:nvSpPr>
          <p:cNvPr id="242" name="Google Shape;242;p54"/>
          <p:cNvSpPr txBox="1"/>
          <p:nvPr>
            <p:ph type="title"/>
          </p:nvPr>
        </p:nvSpPr>
        <p:spPr>
          <a:xfrm>
            <a:off x="628650" y="273844"/>
            <a:ext cx="7886700" cy="813900"/>
          </a:xfrm>
          <a:prstGeom prst="rect">
            <a:avLst/>
          </a:prstGeom>
          <a:noFill/>
          <a:ln>
            <a:noFill/>
          </a:ln>
        </p:spPr>
        <p:txBody>
          <a:bodyPr anchorCtr="0" anchor="ctr" bIns="34275" lIns="68575" spcFirstLastPara="1" rIns="68575" wrap="square" tIns="34275">
            <a:normAutofit/>
          </a:bodyPr>
          <a:lstStyle>
            <a:lvl1pPr lvl="0" rtl="0" algn="ctr">
              <a:lnSpc>
                <a:spcPct val="90000"/>
              </a:lnSpc>
              <a:spcBef>
                <a:spcPts val="0"/>
              </a:spcBef>
              <a:spcAft>
                <a:spcPts val="0"/>
              </a:spcAft>
              <a:buClr>
                <a:schemeClr val="dk1"/>
              </a:buClr>
              <a:buSzPts val="3300"/>
              <a:buFont typeface="Sora"/>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Pictures">
  <p:cSld name="Text &amp; Pictures">
    <p:bg>
      <p:bgPr>
        <a:blipFill>
          <a:blip r:embed="rId2">
            <a:alphaModFix/>
          </a:blip>
          <a:stretch>
            <a:fillRect/>
          </a:stretch>
        </a:blipFill>
      </p:bgPr>
    </p:bg>
    <p:spTree>
      <p:nvGrpSpPr>
        <p:cNvPr id="243" name="Shape 243"/>
        <p:cNvGrpSpPr/>
        <p:nvPr/>
      </p:nvGrpSpPr>
      <p:grpSpPr>
        <a:xfrm>
          <a:off x="0" y="0"/>
          <a:ext cx="0" cy="0"/>
          <a:chOff x="0" y="0"/>
          <a:chExt cx="0" cy="0"/>
        </a:xfrm>
      </p:grpSpPr>
      <p:sp>
        <p:nvSpPr>
          <p:cNvPr id="244" name="Google Shape;244;p5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45" name="Google Shape;245;p5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46" name="Google Shape;246;p5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1pPr>
            <a:lvl2pPr indent="0" lvl="1"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2pPr>
            <a:lvl3pPr indent="0" lvl="2"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3pPr>
            <a:lvl4pPr indent="0" lvl="3"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4pPr>
            <a:lvl5pPr indent="0" lvl="4"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5pPr>
            <a:lvl6pPr indent="0" lvl="5"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6pPr>
            <a:lvl7pPr indent="0" lvl="6"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7pPr>
            <a:lvl8pPr indent="0" lvl="7"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8pPr>
            <a:lvl9pPr indent="0" lvl="8"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9pPr>
          </a:lstStyle>
          <a:p>
            <a:pPr indent="0" lvl="0" marL="0" rtl="0" algn="ctr">
              <a:spcBef>
                <a:spcPts val="0"/>
              </a:spcBef>
              <a:spcAft>
                <a:spcPts val="0"/>
              </a:spcAft>
              <a:buNone/>
            </a:pPr>
            <a:fld id="{00000000-1234-1234-1234-123412341234}" type="slidenum">
              <a:rPr lang="en-GB"/>
              <a:t>‹#›</a:t>
            </a:fld>
            <a:endParaRPr/>
          </a:p>
        </p:txBody>
      </p:sp>
      <p:sp>
        <p:nvSpPr>
          <p:cNvPr id="247" name="Google Shape;247;p55"/>
          <p:cNvSpPr txBox="1"/>
          <p:nvPr>
            <p:ph idx="1" type="body"/>
          </p:nvPr>
        </p:nvSpPr>
        <p:spPr>
          <a:xfrm>
            <a:off x="450056" y="1378527"/>
            <a:ext cx="4657800" cy="3192300"/>
          </a:xfrm>
          <a:prstGeom prst="rect">
            <a:avLst/>
          </a:prstGeom>
          <a:noFill/>
          <a:ln>
            <a:noFill/>
          </a:ln>
        </p:spPr>
        <p:txBody>
          <a:bodyPr anchorCtr="0" anchor="t" bIns="34275" lIns="68575" spcFirstLastPara="1" rIns="68575" wrap="square" tIns="34275">
            <a:noAutofit/>
          </a:bodyPr>
          <a:lstStyle>
            <a:lvl1pPr indent="-323850" lvl="0" marL="457200" rtl="0" algn="l">
              <a:lnSpc>
                <a:spcPct val="90000"/>
              </a:lnSpc>
              <a:spcBef>
                <a:spcPts val="800"/>
              </a:spcBef>
              <a:spcAft>
                <a:spcPts val="0"/>
              </a:spcAft>
              <a:buClr>
                <a:schemeClr val="accent2"/>
              </a:buClr>
              <a:buSzPts val="1500"/>
              <a:buFont typeface="Sora Light"/>
              <a:buChar char="•"/>
              <a:defRPr sz="1500">
                <a:solidFill>
                  <a:schemeClr val="dk1"/>
                </a:solidFill>
              </a:defRPr>
            </a:lvl1pPr>
            <a:lvl2pPr indent="-317500" lvl="1" marL="914400" rtl="0" algn="l">
              <a:lnSpc>
                <a:spcPct val="90000"/>
              </a:lnSpc>
              <a:spcBef>
                <a:spcPts val="1200"/>
              </a:spcBef>
              <a:spcAft>
                <a:spcPts val="0"/>
              </a:spcAft>
              <a:buClr>
                <a:schemeClr val="accent2"/>
              </a:buClr>
              <a:buSzPts val="1400"/>
              <a:buFont typeface="Sora Light"/>
              <a:buChar char="•"/>
              <a:defRPr sz="1400">
                <a:solidFill>
                  <a:schemeClr val="dk1"/>
                </a:solidFill>
              </a:defRPr>
            </a:lvl2pPr>
            <a:lvl3pPr indent="-304800" lvl="2" marL="1371600" rtl="0" algn="l">
              <a:lnSpc>
                <a:spcPct val="90000"/>
              </a:lnSpc>
              <a:spcBef>
                <a:spcPts val="1200"/>
              </a:spcBef>
              <a:spcAft>
                <a:spcPts val="0"/>
              </a:spcAft>
              <a:buClr>
                <a:schemeClr val="accent2"/>
              </a:buClr>
              <a:buSzPts val="1200"/>
              <a:buFont typeface="Sora Light"/>
              <a:buChar char="•"/>
              <a:defRPr sz="1200">
                <a:solidFill>
                  <a:schemeClr val="dk1"/>
                </a:solidFill>
              </a:defRPr>
            </a:lvl3pPr>
            <a:lvl4pPr indent="-317500" lvl="3" marL="1828800" rtl="0" algn="l">
              <a:lnSpc>
                <a:spcPct val="90000"/>
              </a:lnSpc>
              <a:spcBef>
                <a:spcPts val="1200"/>
              </a:spcBef>
              <a:spcAft>
                <a:spcPts val="0"/>
              </a:spcAft>
              <a:buClr>
                <a:schemeClr val="accent2"/>
              </a:buClr>
              <a:buSzPts val="1400"/>
              <a:buFont typeface="Sora Light"/>
              <a:buChar char="•"/>
              <a:defRPr>
                <a:solidFill>
                  <a:schemeClr val="dk1"/>
                </a:solidFill>
              </a:defRPr>
            </a:lvl4pPr>
            <a:lvl5pPr indent="-317500" lvl="4" marL="2286000" rtl="0" algn="l">
              <a:lnSpc>
                <a:spcPct val="90000"/>
              </a:lnSpc>
              <a:spcBef>
                <a:spcPts val="1200"/>
              </a:spcBef>
              <a:spcAft>
                <a:spcPts val="0"/>
              </a:spcAft>
              <a:buClr>
                <a:schemeClr val="accent2"/>
              </a:buClr>
              <a:buSzPts val="1400"/>
              <a:buFont typeface="Sora Light"/>
              <a:buChar char="•"/>
              <a:defRPr>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248" name="Google Shape;248;p55"/>
          <p:cNvSpPr txBox="1"/>
          <p:nvPr>
            <p:ph idx="2" type="body"/>
          </p:nvPr>
        </p:nvSpPr>
        <p:spPr>
          <a:xfrm>
            <a:off x="5375348" y="1378527"/>
            <a:ext cx="3394500" cy="31923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SzPts val="1500"/>
              <a:buFont typeface="Arial"/>
              <a:buNone/>
              <a:defRPr/>
            </a:lvl1pPr>
            <a:lvl2pPr indent="-317500" lvl="1" marL="914400" rtl="0" algn="l">
              <a:lnSpc>
                <a:spcPct val="90000"/>
              </a:lnSpc>
              <a:spcBef>
                <a:spcPts val="1200"/>
              </a:spcBef>
              <a:spcAft>
                <a:spcPts val="0"/>
              </a:spcAft>
              <a:buSzPts val="1400"/>
              <a:buChar char="○"/>
              <a:defRPr/>
            </a:lvl2pPr>
            <a:lvl3pPr indent="-317500" lvl="2" marL="1371600" rtl="0" algn="l">
              <a:lnSpc>
                <a:spcPct val="90000"/>
              </a:lnSpc>
              <a:spcBef>
                <a:spcPts val="1200"/>
              </a:spcBef>
              <a:spcAft>
                <a:spcPts val="0"/>
              </a:spcAft>
              <a:buSzPts val="1400"/>
              <a:buChar char="■"/>
              <a:defRPr/>
            </a:lvl3pPr>
            <a:lvl4pPr indent="-317500" lvl="3" marL="1828800" rtl="0" algn="l">
              <a:lnSpc>
                <a:spcPct val="90000"/>
              </a:lnSpc>
              <a:spcBef>
                <a:spcPts val="1200"/>
              </a:spcBef>
              <a:spcAft>
                <a:spcPts val="0"/>
              </a:spcAft>
              <a:buSzPts val="1400"/>
              <a:buChar char="●"/>
              <a:defRPr/>
            </a:lvl4pPr>
            <a:lvl5pPr indent="-317500" lvl="4" marL="2286000" rtl="0" algn="l">
              <a:lnSpc>
                <a:spcPct val="90000"/>
              </a:lnSpc>
              <a:spcBef>
                <a:spcPts val="1200"/>
              </a:spcBef>
              <a:spcAft>
                <a:spcPts val="0"/>
              </a:spcAft>
              <a:buSzPts val="1400"/>
              <a:buChar char="○"/>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249" name="Google Shape;249;p55"/>
          <p:cNvSpPr txBox="1"/>
          <p:nvPr>
            <p:ph type="title"/>
          </p:nvPr>
        </p:nvSpPr>
        <p:spPr>
          <a:xfrm>
            <a:off x="628650" y="273844"/>
            <a:ext cx="7886700" cy="813900"/>
          </a:xfrm>
          <a:prstGeom prst="rect">
            <a:avLst/>
          </a:prstGeom>
          <a:noFill/>
          <a:ln>
            <a:noFill/>
          </a:ln>
        </p:spPr>
        <p:txBody>
          <a:bodyPr anchorCtr="0" anchor="ctr" bIns="34275" lIns="68575" spcFirstLastPara="1" rIns="68575" wrap="square" tIns="34275">
            <a:normAutofit/>
          </a:bodyPr>
          <a:lstStyle>
            <a:lvl1pPr lvl="0" rtl="0" algn="ctr">
              <a:lnSpc>
                <a:spcPct val="90000"/>
              </a:lnSpc>
              <a:spcBef>
                <a:spcPts val="0"/>
              </a:spcBef>
              <a:spcAft>
                <a:spcPts val="0"/>
              </a:spcAft>
              <a:buClr>
                <a:schemeClr val="dk1"/>
              </a:buClr>
              <a:buSzPts val="3300"/>
              <a:buFont typeface="Sora"/>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bg>
      <p:bgPr>
        <a:blipFill>
          <a:blip r:embed="rId2">
            <a:alphaModFix/>
          </a:blip>
          <a:stretch>
            <a:fillRect/>
          </a:stretch>
        </a:blipFill>
      </p:bgPr>
    </p:bg>
    <p:spTree>
      <p:nvGrpSpPr>
        <p:cNvPr id="250" name="Shape 250"/>
        <p:cNvGrpSpPr/>
        <p:nvPr/>
      </p:nvGrpSpPr>
      <p:grpSpPr>
        <a:xfrm>
          <a:off x="0" y="0"/>
          <a:ext cx="0" cy="0"/>
          <a:chOff x="0" y="0"/>
          <a:chExt cx="0" cy="0"/>
        </a:xfrm>
      </p:grpSpPr>
      <p:sp>
        <p:nvSpPr>
          <p:cNvPr id="251" name="Google Shape;251;p56"/>
          <p:cNvSpPr txBox="1"/>
          <p:nvPr>
            <p:ph idx="1" type="body"/>
          </p:nvPr>
        </p:nvSpPr>
        <p:spPr>
          <a:xfrm>
            <a:off x="614363" y="1323109"/>
            <a:ext cx="3886200" cy="3309600"/>
          </a:xfrm>
          <a:prstGeom prst="rect">
            <a:avLst/>
          </a:prstGeom>
          <a:noFill/>
          <a:ln>
            <a:noFill/>
          </a:ln>
        </p:spPr>
        <p:txBody>
          <a:bodyPr anchorCtr="0" anchor="t" bIns="34275" lIns="68575" spcFirstLastPara="1" rIns="68575" wrap="square" tIns="34275">
            <a:noAutofit/>
          </a:bodyPr>
          <a:lstStyle>
            <a:lvl1pPr indent="-323850" lvl="0" marL="457200" rtl="0" algn="l">
              <a:lnSpc>
                <a:spcPct val="90000"/>
              </a:lnSpc>
              <a:spcBef>
                <a:spcPts val="800"/>
              </a:spcBef>
              <a:spcAft>
                <a:spcPts val="0"/>
              </a:spcAft>
              <a:buClr>
                <a:schemeClr val="accent2"/>
              </a:buClr>
              <a:buSzPts val="1500"/>
              <a:buFont typeface="Sora Light"/>
              <a:buChar char="•"/>
              <a:defRPr sz="1500">
                <a:solidFill>
                  <a:schemeClr val="dk1"/>
                </a:solidFill>
              </a:defRPr>
            </a:lvl1pPr>
            <a:lvl2pPr indent="-317500" lvl="1" marL="914400" rtl="0" algn="l">
              <a:lnSpc>
                <a:spcPct val="90000"/>
              </a:lnSpc>
              <a:spcBef>
                <a:spcPts val="1200"/>
              </a:spcBef>
              <a:spcAft>
                <a:spcPts val="0"/>
              </a:spcAft>
              <a:buClr>
                <a:schemeClr val="accent2"/>
              </a:buClr>
              <a:buSzPts val="1400"/>
              <a:buFont typeface="Sora Light"/>
              <a:buChar char="•"/>
              <a:defRPr sz="1400">
                <a:solidFill>
                  <a:schemeClr val="dk1"/>
                </a:solidFill>
              </a:defRPr>
            </a:lvl2pPr>
            <a:lvl3pPr indent="-304800" lvl="2" marL="1371600" rtl="0" algn="l">
              <a:lnSpc>
                <a:spcPct val="90000"/>
              </a:lnSpc>
              <a:spcBef>
                <a:spcPts val="1200"/>
              </a:spcBef>
              <a:spcAft>
                <a:spcPts val="0"/>
              </a:spcAft>
              <a:buClr>
                <a:schemeClr val="accent2"/>
              </a:buClr>
              <a:buSzPts val="1200"/>
              <a:buFont typeface="Sora Light"/>
              <a:buChar char="•"/>
              <a:defRPr sz="1200">
                <a:solidFill>
                  <a:schemeClr val="dk1"/>
                </a:solidFill>
              </a:defRPr>
            </a:lvl3pPr>
            <a:lvl4pPr indent="-304800" lvl="3" marL="1828800" rtl="0" algn="l">
              <a:lnSpc>
                <a:spcPct val="90000"/>
              </a:lnSpc>
              <a:spcBef>
                <a:spcPts val="1200"/>
              </a:spcBef>
              <a:spcAft>
                <a:spcPts val="0"/>
              </a:spcAft>
              <a:buSzPts val="1200"/>
              <a:buChar char="●"/>
              <a:defRPr sz="1200">
                <a:solidFill>
                  <a:schemeClr val="dk1"/>
                </a:solidFill>
              </a:defRPr>
            </a:lvl4pPr>
            <a:lvl5pPr indent="-304800" lvl="4" marL="2286000" rtl="0" algn="l">
              <a:lnSpc>
                <a:spcPct val="90000"/>
              </a:lnSpc>
              <a:spcBef>
                <a:spcPts val="1200"/>
              </a:spcBef>
              <a:spcAft>
                <a:spcPts val="0"/>
              </a:spcAft>
              <a:buSzPts val="1200"/>
              <a:buChar char="○"/>
              <a:defRPr sz="1200">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252" name="Google Shape;252;p56"/>
          <p:cNvSpPr txBox="1"/>
          <p:nvPr>
            <p:ph idx="2" type="body"/>
          </p:nvPr>
        </p:nvSpPr>
        <p:spPr>
          <a:xfrm>
            <a:off x="4643439" y="1320728"/>
            <a:ext cx="3886200" cy="3309600"/>
          </a:xfrm>
          <a:prstGeom prst="rect">
            <a:avLst/>
          </a:prstGeom>
          <a:noFill/>
          <a:ln>
            <a:noFill/>
          </a:ln>
        </p:spPr>
        <p:txBody>
          <a:bodyPr anchorCtr="0" anchor="t" bIns="34275" lIns="68575" spcFirstLastPara="1" rIns="68575" wrap="square" tIns="34275">
            <a:noAutofit/>
          </a:bodyPr>
          <a:lstStyle>
            <a:lvl1pPr indent="-323850" lvl="0" marL="457200" rtl="0" algn="l">
              <a:lnSpc>
                <a:spcPct val="90000"/>
              </a:lnSpc>
              <a:spcBef>
                <a:spcPts val="800"/>
              </a:spcBef>
              <a:spcAft>
                <a:spcPts val="0"/>
              </a:spcAft>
              <a:buClr>
                <a:schemeClr val="accent2"/>
              </a:buClr>
              <a:buSzPts val="1500"/>
              <a:buFont typeface="Sora Light"/>
              <a:buChar char="•"/>
              <a:defRPr sz="1500">
                <a:solidFill>
                  <a:schemeClr val="dk1"/>
                </a:solidFill>
              </a:defRPr>
            </a:lvl1pPr>
            <a:lvl2pPr indent="-317500" lvl="1" marL="914400" rtl="0" algn="l">
              <a:lnSpc>
                <a:spcPct val="90000"/>
              </a:lnSpc>
              <a:spcBef>
                <a:spcPts val="1200"/>
              </a:spcBef>
              <a:spcAft>
                <a:spcPts val="0"/>
              </a:spcAft>
              <a:buClr>
                <a:schemeClr val="accent2"/>
              </a:buClr>
              <a:buSzPts val="1400"/>
              <a:buFont typeface="Sora Light"/>
              <a:buChar char="•"/>
              <a:defRPr sz="1400">
                <a:solidFill>
                  <a:schemeClr val="dk1"/>
                </a:solidFill>
              </a:defRPr>
            </a:lvl2pPr>
            <a:lvl3pPr indent="-304800" lvl="2" marL="1371600" rtl="0" algn="l">
              <a:lnSpc>
                <a:spcPct val="90000"/>
              </a:lnSpc>
              <a:spcBef>
                <a:spcPts val="1200"/>
              </a:spcBef>
              <a:spcAft>
                <a:spcPts val="0"/>
              </a:spcAft>
              <a:buClr>
                <a:schemeClr val="accent2"/>
              </a:buClr>
              <a:buSzPts val="1200"/>
              <a:buFont typeface="Sora Light"/>
              <a:buChar char="•"/>
              <a:defRPr sz="1200">
                <a:solidFill>
                  <a:schemeClr val="dk1"/>
                </a:solidFill>
              </a:defRPr>
            </a:lvl3pPr>
            <a:lvl4pPr indent="-317500" lvl="3" marL="1828800" rtl="0" algn="l">
              <a:lnSpc>
                <a:spcPct val="90000"/>
              </a:lnSpc>
              <a:spcBef>
                <a:spcPts val="1200"/>
              </a:spcBef>
              <a:spcAft>
                <a:spcPts val="0"/>
              </a:spcAft>
              <a:buSzPts val="1400"/>
              <a:buChar char="●"/>
              <a:defRPr>
                <a:solidFill>
                  <a:schemeClr val="dk1"/>
                </a:solidFill>
              </a:defRPr>
            </a:lvl4pPr>
            <a:lvl5pPr indent="-317500" lvl="4" marL="2286000" rtl="0" algn="l">
              <a:lnSpc>
                <a:spcPct val="90000"/>
              </a:lnSpc>
              <a:spcBef>
                <a:spcPts val="1200"/>
              </a:spcBef>
              <a:spcAft>
                <a:spcPts val="0"/>
              </a:spcAft>
              <a:buSzPts val="1400"/>
              <a:buChar char="○"/>
              <a:defRPr>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253" name="Google Shape;253;p5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54" name="Google Shape;254;p5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400"/>
              <a:buNone/>
              <a:defRPr>
                <a:solidFill>
                  <a:schemeClr val="dk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55" name="Google Shape;255;p5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1pPr>
            <a:lvl2pPr indent="0" lvl="1"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2pPr>
            <a:lvl3pPr indent="0" lvl="2"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3pPr>
            <a:lvl4pPr indent="0" lvl="3"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4pPr>
            <a:lvl5pPr indent="0" lvl="4"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5pPr>
            <a:lvl6pPr indent="0" lvl="5"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6pPr>
            <a:lvl7pPr indent="0" lvl="6"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7pPr>
            <a:lvl8pPr indent="0" lvl="7"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8pPr>
            <a:lvl9pPr indent="0" lvl="8" marL="0" marR="0" rtl="0" algn="ctr">
              <a:spcBef>
                <a:spcPts val="0"/>
              </a:spcBef>
              <a:spcAft>
                <a:spcPts val="0"/>
              </a:spcAft>
              <a:buClr>
                <a:schemeClr val="dk1"/>
              </a:buClr>
              <a:buSzPts val="900"/>
              <a:buFont typeface="Sora Light"/>
              <a:buNone/>
              <a:defRPr b="0" i="0" sz="900" u="none" cap="none" strike="noStrike">
                <a:solidFill>
                  <a:schemeClr val="dk1"/>
                </a:solidFill>
                <a:latin typeface="Sora Light"/>
                <a:ea typeface="Sora Light"/>
                <a:cs typeface="Sora Light"/>
                <a:sym typeface="Sora Light"/>
              </a:defRPr>
            </a:lvl9pPr>
          </a:lstStyle>
          <a:p>
            <a:pPr indent="0" lvl="0" marL="0" rtl="0" algn="ctr">
              <a:spcBef>
                <a:spcPts val="0"/>
              </a:spcBef>
              <a:spcAft>
                <a:spcPts val="0"/>
              </a:spcAft>
              <a:buNone/>
            </a:pPr>
            <a:fld id="{00000000-1234-1234-1234-123412341234}" type="slidenum">
              <a:rPr lang="en-GB"/>
              <a:t>‹#›</a:t>
            </a:fld>
            <a:endParaRPr/>
          </a:p>
        </p:txBody>
      </p:sp>
      <p:sp>
        <p:nvSpPr>
          <p:cNvPr id="256" name="Google Shape;256;p56"/>
          <p:cNvSpPr txBox="1"/>
          <p:nvPr>
            <p:ph type="title"/>
          </p:nvPr>
        </p:nvSpPr>
        <p:spPr>
          <a:xfrm>
            <a:off x="628650" y="273844"/>
            <a:ext cx="7886700" cy="813900"/>
          </a:xfrm>
          <a:prstGeom prst="rect">
            <a:avLst/>
          </a:prstGeom>
          <a:noFill/>
          <a:ln>
            <a:noFill/>
          </a:ln>
        </p:spPr>
        <p:txBody>
          <a:bodyPr anchorCtr="0" anchor="ctr" bIns="34275" lIns="68575" spcFirstLastPara="1" rIns="68575" wrap="square" tIns="34275">
            <a:normAutofit/>
          </a:bodyPr>
          <a:lstStyle>
            <a:lvl1pPr lvl="0" rtl="0" algn="ctr">
              <a:lnSpc>
                <a:spcPct val="90000"/>
              </a:lnSpc>
              <a:spcBef>
                <a:spcPts val="0"/>
              </a:spcBef>
              <a:spcAft>
                <a:spcPts val="0"/>
              </a:spcAft>
              <a:buClr>
                <a:schemeClr val="dk1"/>
              </a:buClr>
              <a:buSzPts val="3300"/>
              <a:buFont typeface="Sora"/>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2">
  <p:cSld name="TITLE_2">
    <p:spTree>
      <p:nvGrpSpPr>
        <p:cNvPr id="257" name="Shape 257"/>
        <p:cNvGrpSpPr/>
        <p:nvPr/>
      </p:nvGrpSpPr>
      <p:grpSpPr>
        <a:xfrm>
          <a:off x="0" y="0"/>
          <a:ext cx="0" cy="0"/>
          <a:chOff x="0" y="0"/>
          <a:chExt cx="0" cy="0"/>
        </a:xfrm>
      </p:grpSpPr>
      <p:sp>
        <p:nvSpPr>
          <p:cNvPr id="258" name="Google Shape;258;p57"/>
          <p:cNvSpPr txBox="1"/>
          <p:nvPr>
            <p:ph type="ctrTitle"/>
          </p:nvPr>
        </p:nvSpPr>
        <p:spPr>
          <a:xfrm>
            <a:off x="554325" y="291488"/>
            <a:ext cx="8277900" cy="769500"/>
          </a:xfrm>
          <a:prstGeom prst="rect">
            <a:avLst/>
          </a:prstGeom>
        </p:spPr>
        <p:txBody>
          <a:bodyPr anchorCtr="0" anchor="ctr" bIns="91425" lIns="91425" spcFirstLastPara="1" rIns="91425" wrap="square" tIns="91425">
            <a:normAutofit/>
          </a:bodyPr>
          <a:lstStyle>
            <a:lvl1pPr lvl="0" rtl="0">
              <a:spcBef>
                <a:spcPts val="0"/>
              </a:spcBef>
              <a:spcAft>
                <a:spcPts val="0"/>
              </a:spcAft>
              <a:buClr>
                <a:srgbClr val="7030A0"/>
              </a:buClr>
              <a:buSzPts val="3000"/>
              <a:buNone/>
              <a:defRPr sz="3000">
                <a:solidFill>
                  <a:srgbClr val="7030A0"/>
                </a:solidFill>
              </a:defRPr>
            </a:lvl1pPr>
            <a:lvl2pPr lvl="1" rtl="0">
              <a:spcBef>
                <a:spcPts val="0"/>
              </a:spcBef>
              <a:spcAft>
                <a:spcPts val="0"/>
              </a:spcAft>
              <a:buClr>
                <a:srgbClr val="7030A0"/>
              </a:buClr>
              <a:buSzPts val="3000"/>
              <a:buNone/>
              <a:defRPr sz="3000">
                <a:solidFill>
                  <a:srgbClr val="7030A0"/>
                </a:solidFill>
              </a:defRPr>
            </a:lvl2pPr>
            <a:lvl3pPr lvl="2" rtl="0">
              <a:spcBef>
                <a:spcPts val="0"/>
              </a:spcBef>
              <a:spcAft>
                <a:spcPts val="0"/>
              </a:spcAft>
              <a:buClr>
                <a:srgbClr val="7030A0"/>
              </a:buClr>
              <a:buSzPts val="3000"/>
              <a:buNone/>
              <a:defRPr sz="3000">
                <a:solidFill>
                  <a:srgbClr val="7030A0"/>
                </a:solidFill>
              </a:defRPr>
            </a:lvl3pPr>
            <a:lvl4pPr lvl="3" rtl="0">
              <a:spcBef>
                <a:spcPts val="0"/>
              </a:spcBef>
              <a:spcAft>
                <a:spcPts val="0"/>
              </a:spcAft>
              <a:buClr>
                <a:srgbClr val="7030A0"/>
              </a:buClr>
              <a:buSzPts val="3000"/>
              <a:buNone/>
              <a:defRPr sz="3000">
                <a:solidFill>
                  <a:srgbClr val="7030A0"/>
                </a:solidFill>
              </a:defRPr>
            </a:lvl4pPr>
            <a:lvl5pPr lvl="4" rtl="0">
              <a:spcBef>
                <a:spcPts val="0"/>
              </a:spcBef>
              <a:spcAft>
                <a:spcPts val="0"/>
              </a:spcAft>
              <a:buClr>
                <a:srgbClr val="7030A0"/>
              </a:buClr>
              <a:buSzPts val="3000"/>
              <a:buNone/>
              <a:defRPr sz="3000">
                <a:solidFill>
                  <a:srgbClr val="7030A0"/>
                </a:solidFill>
              </a:defRPr>
            </a:lvl5pPr>
            <a:lvl6pPr lvl="5" rtl="0">
              <a:spcBef>
                <a:spcPts val="0"/>
              </a:spcBef>
              <a:spcAft>
                <a:spcPts val="0"/>
              </a:spcAft>
              <a:buClr>
                <a:srgbClr val="7030A0"/>
              </a:buClr>
              <a:buSzPts val="3000"/>
              <a:buNone/>
              <a:defRPr sz="3000">
                <a:solidFill>
                  <a:srgbClr val="7030A0"/>
                </a:solidFill>
              </a:defRPr>
            </a:lvl6pPr>
            <a:lvl7pPr lvl="6" rtl="0">
              <a:spcBef>
                <a:spcPts val="0"/>
              </a:spcBef>
              <a:spcAft>
                <a:spcPts val="0"/>
              </a:spcAft>
              <a:buClr>
                <a:srgbClr val="7030A0"/>
              </a:buClr>
              <a:buSzPts val="3000"/>
              <a:buNone/>
              <a:defRPr sz="3000">
                <a:solidFill>
                  <a:srgbClr val="7030A0"/>
                </a:solidFill>
              </a:defRPr>
            </a:lvl7pPr>
            <a:lvl8pPr lvl="7" rtl="0">
              <a:spcBef>
                <a:spcPts val="0"/>
              </a:spcBef>
              <a:spcAft>
                <a:spcPts val="0"/>
              </a:spcAft>
              <a:buClr>
                <a:srgbClr val="7030A0"/>
              </a:buClr>
              <a:buSzPts val="3000"/>
              <a:buNone/>
              <a:defRPr sz="3000">
                <a:solidFill>
                  <a:srgbClr val="7030A0"/>
                </a:solidFill>
              </a:defRPr>
            </a:lvl8pPr>
            <a:lvl9pPr lvl="8" rtl="0">
              <a:spcBef>
                <a:spcPts val="0"/>
              </a:spcBef>
              <a:spcAft>
                <a:spcPts val="0"/>
              </a:spcAft>
              <a:buClr>
                <a:srgbClr val="7030A0"/>
              </a:buClr>
              <a:buSzPts val="3000"/>
              <a:buNone/>
              <a:defRPr sz="3000">
                <a:solidFill>
                  <a:srgbClr val="7030A0"/>
                </a:solidFill>
              </a:defRPr>
            </a:lvl9pPr>
          </a:lstStyle>
          <a:p/>
        </p:txBody>
      </p:sp>
      <p:sp>
        <p:nvSpPr>
          <p:cNvPr id="259" name="Google Shape;259;p57"/>
          <p:cNvSpPr txBox="1"/>
          <p:nvPr>
            <p:ph idx="12" type="sldNum"/>
          </p:nvPr>
        </p:nvSpPr>
        <p:spPr>
          <a:xfrm>
            <a:off x="8465775" y="4727475"/>
            <a:ext cx="548700" cy="416100"/>
          </a:xfrm>
          <a:prstGeom prst="rect">
            <a:avLst/>
          </a:prstGeom>
        </p:spPr>
        <p:txBody>
          <a:bodyPr anchorCtr="0" anchor="ctr" bIns="91425" lIns="91425" spcFirstLastPara="1" rIns="91425" wrap="square" tIns="91425">
            <a:normAutofit/>
          </a:bodyPr>
          <a:lstStyle>
            <a:lvl1pPr lvl="0" rtl="0">
              <a:buNone/>
              <a:defRPr>
                <a:solidFill>
                  <a:srgbClr val="7030A0"/>
                </a:solidFill>
              </a:defRPr>
            </a:lvl1pPr>
            <a:lvl2pPr lvl="1" rtl="0">
              <a:buNone/>
              <a:defRPr>
                <a:solidFill>
                  <a:srgbClr val="7030A0"/>
                </a:solidFill>
              </a:defRPr>
            </a:lvl2pPr>
            <a:lvl3pPr lvl="2" rtl="0">
              <a:buNone/>
              <a:defRPr>
                <a:solidFill>
                  <a:srgbClr val="7030A0"/>
                </a:solidFill>
              </a:defRPr>
            </a:lvl3pPr>
            <a:lvl4pPr lvl="3" rtl="0">
              <a:buNone/>
              <a:defRPr>
                <a:solidFill>
                  <a:srgbClr val="7030A0"/>
                </a:solidFill>
              </a:defRPr>
            </a:lvl4pPr>
            <a:lvl5pPr lvl="4" rtl="0">
              <a:buNone/>
              <a:defRPr>
                <a:solidFill>
                  <a:srgbClr val="7030A0"/>
                </a:solidFill>
              </a:defRPr>
            </a:lvl5pPr>
            <a:lvl6pPr lvl="5" rtl="0">
              <a:buNone/>
              <a:defRPr>
                <a:solidFill>
                  <a:srgbClr val="7030A0"/>
                </a:solidFill>
              </a:defRPr>
            </a:lvl6pPr>
            <a:lvl7pPr lvl="6" rtl="0">
              <a:buNone/>
              <a:defRPr>
                <a:solidFill>
                  <a:srgbClr val="7030A0"/>
                </a:solidFill>
              </a:defRPr>
            </a:lvl7pPr>
            <a:lvl8pPr lvl="7" rtl="0">
              <a:buNone/>
              <a:defRPr>
                <a:solidFill>
                  <a:srgbClr val="7030A0"/>
                </a:solidFill>
              </a:defRPr>
            </a:lvl8pPr>
            <a:lvl9pPr lvl="8" rtl="0">
              <a:buNone/>
              <a:defRPr>
                <a:solidFill>
                  <a:srgbClr val="7030A0"/>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_AND_BODY_1">
    <p:spTree>
      <p:nvGrpSpPr>
        <p:cNvPr id="260" name="Shape 260"/>
        <p:cNvGrpSpPr/>
        <p:nvPr/>
      </p:nvGrpSpPr>
      <p:grpSpPr>
        <a:xfrm>
          <a:off x="0" y="0"/>
          <a:ext cx="0" cy="0"/>
          <a:chOff x="0" y="0"/>
          <a:chExt cx="0" cy="0"/>
        </a:xfrm>
      </p:grpSpPr>
      <p:sp>
        <p:nvSpPr>
          <p:cNvPr id="261" name="Google Shape;261;p58"/>
          <p:cNvSpPr txBox="1"/>
          <p:nvPr>
            <p:ph type="title"/>
          </p:nvPr>
        </p:nvSpPr>
        <p:spPr>
          <a:xfrm>
            <a:off x="633413" y="133350"/>
            <a:ext cx="7877100" cy="857400"/>
          </a:xfrm>
          <a:prstGeom prst="rect">
            <a:avLst/>
          </a:prstGeom>
          <a:noFill/>
          <a:ln>
            <a:noFill/>
          </a:ln>
        </p:spPr>
        <p:txBody>
          <a:bodyPr anchorCtr="0" anchor="ctr" bIns="19050" lIns="19050" spcFirstLastPara="1" rIns="19050" wrap="square" tIns="19050">
            <a:noAutofit/>
          </a:bodyPr>
          <a:lstStyle>
            <a:lvl1pPr lvl="0" rtl="0" algn="ctr">
              <a:lnSpc>
                <a:spcPct val="100000"/>
              </a:lnSpc>
              <a:spcBef>
                <a:spcPts val="0"/>
              </a:spcBef>
              <a:spcAft>
                <a:spcPts val="0"/>
              </a:spcAft>
              <a:buClr>
                <a:srgbClr val="87308C"/>
              </a:buClr>
              <a:buSzPts val="700"/>
              <a:buNone/>
              <a:defRPr/>
            </a:lvl1pPr>
            <a:lvl2pPr lvl="1" rtl="0" algn="ctr">
              <a:lnSpc>
                <a:spcPct val="100000"/>
              </a:lnSpc>
              <a:spcBef>
                <a:spcPts val="0"/>
              </a:spcBef>
              <a:spcAft>
                <a:spcPts val="0"/>
              </a:spcAft>
              <a:buClr>
                <a:srgbClr val="000000"/>
              </a:buClr>
              <a:buSzPts val="700"/>
              <a:buNone/>
              <a:defRPr/>
            </a:lvl2pPr>
            <a:lvl3pPr lvl="2" rtl="0" algn="ctr">
              <a:lnSpc>
                <a:spcPct val="100000"/>
              </a:lnSpc>
              <a:spcBef>
                <a:spcPts val="0"/>
              </a:spcBef>
              <a:spcAft>
                <a:spcPts val="0"/>
              </a:spcAft>
              <a:buClr>
                <a:srgbClr val="000000"/>
              </a:buClr>
              <a:buSzPts val="700"/>
              <a:buNone/>
              <a:defRPr/>
            </a:lvl3pPr>
            <a:lvl4pPr lvl="3" rtl="0" algn="ctr">
              <a:lnSpc>
                <a:spcPct val="100000"/>
              </a:lnSpc>
              <a:spcBef>
                <a:spcPts val="0"/>
              </a:spcBef>
              <a:spcAft>
                <a:spcPts val="0"/>
              </a:spcAft>
              <a:buClr>
                <a:srgbClr val="000000"/>
              </a:buClr>
              <a:buSzPts val="700"/>
              <a:buNone/>
              <a:defRPr/>
            </a:lvl4pPr>
            <a:lvl5pPr lvl="4" rtl="0" algn="ctr">
              <a:lnSpc>
                <a:spcPct val="100000"/>
              </a:lnSpc>
              <a:spcBef>
                <a:spcPts val="0"/>
              </a:spcBef>
              <a:spcAft>
                <a:spcPts val="0"/>
              </a:spcAft>
              <a:buClr>
                <a:srgbClr val="000000"/>
              </a:buClr>
              <a:buSzPts val="700"/>
              <a:buNone/>
              <a:defRPr/>
            </a:lvl5pPr>
            <a:lvl6pPr lvl="5" rtl="0" algn="ctr">
              <a:lnSpc>
                <a:spcPct val="100000"/>
              </a:lnSpc>
              <a:spcBef>
                <a:spcPts val="0"/>
              </a:spcBef>
              <a:spcAft>
                <a:spcPts val="0"/>
              </a:spcAft>
              <a:buClr>
                <a:srgbClr val="000000"/>
              </a:buClr>
              <a:buSzPts val="700"/>
              <a:buNone/>
              <a:defRPr/>
            </a:lvl6pPr>
            <a:lvl7pPr lvl="6" rtl="0" algn="ctr">
              <a:lnSpc>
                <a:spcPct val="100000"/>
              </a:lnSpc>
              <a:spcBef>
                <a:spcPts val="0"/>
              </a:spcBef>
              <a:spcAft>
                <a:spcPts val="0"/>
              </a:spcAft>
              <a:buClr>
                <a:srgbClr val="000000"/>
              </a:buClr>
              <a:buSzPts val="700"/>
              <a:buNone/>
              <a:defRPr/>
            </a:lvl7pPr>
            <a:lvl8pPr lvl="7" rtl="0" algn="ctr">
              <a:lnSpc>
                <a:spcPct val="100000"/>
              </a:lnSpc>
              <a:spcBef>
                <a:spcPts val="0"/>
              </a:spcBef>
              <a:spcAft>
                <a:spcPts val="0"/>
              </a:spcAft>
              <a:buClr>
                <a:srgbClr val="000000"/>
              </a:buClr>
              <a:buSzPts val="700"/>
              <a:buNone/>
              <a:defRPr/>
            </a:lvl8pPr>
            <a:lvl9pPr lvl="8" rtl="0" algn="ctr">
              <a:lnSpc>
                <a:spcPct val="100000"/>
              </a:lnSpc>
              <a:spcBef>
                <a:spcPts val="0"/>
              </a:spcBef>
              <a:spcAft>
                <a:spcPts val="0"/>
              </a:spcAft>
              <a:buClr>
                <a:srgbClr val="000000"/>
              </a:buClr>
              <a:buSzPts val="700"/>
              <a:buNone/>
              <a:defRPr/>
            </a:lvl9pPr>
          </a:lstStyle>
          <a:p/>
        </p:txBody>
      </p:sp>
      <p:sp>
        <p:nvSpPr>
          <p:cNvPr id="262" name="Google Shape;262;p58"/>
          <p:cNvSpPr txBox="1"/>
          <p:nvPr>
            <p:ph idx="12" type="sldNum"/>
          </p:nvPr>
        </p:nvSpPr>
        <p:spPr>
          <a:xfrm>
            <a:off x="5889" y="4876459"/>
            <a:ext cx="130500" cy="188100"/>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1000" u="none" cap="none" strike="noStrike">
                <a:solidFill>
                  <a:srgbClr val="FFFFFF"/>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cxnSp>
        <p:nvCxnSpPr>
          <p:cNvPr id="263" name="Google Shape;263;p58"/>
          <p:cNvCxnSpPr/>
          <p:nvPr/>
        </p:nvCxnSpPr>
        <p:spPr>
          <a:xfrm rot="10800000">
            <a:off x="4572000" y="100"/>
            <a:ext cx="0" cy="284700"/>
          </a:xfrm>
          <a:prstGeom prst="straightConnector1">
            <a:avLst/>
          </a:prstGeom>
          <a:noFill/>
          <a:ln cap="flat" cmpd="sng" w="25400">
            <a:solidFill>
              <a:srgbClr val="5E5E5E"/>
            </a:solidFill>
            <a:prstDash val="solid"/>
            <a:miter lim="400000"/>
            <a:headEnd len="sm" w="sm" type="none"/>
            <a:tailEnd len="sm" w="sm" type="none"/>
          </a:ln>
        </p:spPr>
      </p:cxn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type="obj">
  <p:cSld name="OBJECT">
    <p:bg>
      <p:bgPr>
        <a:blipFill>
          <a:blip r:embed="rId2">
            <a:alphaModFix/>
          </a:blip>
          <a:stretch>
            <a:fillRect/>
          </a:stretch>
        </a:blipFill>
      </p:bgPr>
    </p:bg>
    <p:spTree>
      <p:nvGrpSpPr>
        <p:cNvPr id="264" name="Shape 264"/>
        <p:cNvGrpSpPr/>
        <p:nvPr/>
      </p:nvGrpSpPr>
      <p:grpSpPr>
        <a:xfrm>
          <a:off x="0" y="0"/>
          <a:ext cx="0" cy="0"/>
          <a:chOff x="0" y="0"/>
          <a:chExt cx="0" cy="0"/>
        </a:xfrm>
      </p:grpSpPr>
      <p:sp>
        <p:nvSpPr>
          <p:cNvPr id="265" name="Google Shape;265;p59"/>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ctr">
              <a:lnSpc>
                <a:spcPct val="90000"/>
              </a:lnSpc>
              <a:spcBef>
                <a:spcPts val="0"/>
              </a:spcBef>
              <a:spcAft>
                <a:spcPts val="0"/>
              </a:spcAft>
              <a:buClr>
                <a:schemeClr val="dk1"/>
              </a:buClr>
              <a:buSzPts val="3300"/>
              <a:buFont typeface="Sora"/>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66" name="Google Shape;266;p59"/>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61950" lvl="0" marL="457200" rtl="0" algn="l">
              <a:lnSpc>
                <a:spcPct val="90000"/>
              </a:lnSpc>
              <a:spcBef>
                <a:spcPts val="800"/>
              </a:spcBef>
              <a:spcAft>
                <a:spcPts val="0"/>
              </a:spcAft>
              <a:buClr>
                <a:schemeClr val="dk1"/>
              </a:buClr>
              <a:buSzPts val="2100"/>
              <a:buFont typeface="Sora Light"/>
              <a:buChar char="•"/>
              <a:defRPr>
                <a:solidFill>
                  <a:schemeClr val="dk1"/>
                </a:solidFill>
              </a:defRPr>
            </a:lvl1pPr>
            <a:lvl2pPr indent="-342900" lvl="1" marL="914400" rtl="0" algn="l">
              <a:lnSpc>
                <a:spcPct val="90000"/>
              </a:lnSpc>
              <a:spcBef>
                <a:spcPts val="1200"/>
              </a:spcBef>
              <a:spcAft>
                <a:spcPts val="0"/>
              </a:spcAft>
              <a:buClr>
                <a:schemeClr val="dk1"/>
              </a:buClr>
              <a:buSzPts val="1800"/>
              <a:buFont typeface="Sora Light"/>
              <a:buChar char="•"/>
              <a:defRPr>
                <a:solidFill>
                  <a:schemeClr val="dk1"/>
                </a:solidFill>
              </a:defRPr>
            </a:lvl2pPr>
            <a:lvl3pPr indent="-323850" lvl="2" marL="1371600" rtl="0" algn="l">
              <a:lnSpc>
                <a:spcPct val="90000"/>
              </a:lnSpc>
              <a:spcBef>
                <a:spcPts val="1200"/>
              </a:spcBef>
              <a:spcAft>
                <a:spcPts val="0"/>
              </a:spcAft>
              <a:buClr>
                <a:schemeClr val="dk1"/>
              </a:buClr>
              <a:buSzPts val="1500"/>
              <a:buFont typeface="Sora Light"/>
              <a:buChar char="•"/>
              <a:defRPr>
                <a:solidFill>
                  <a:schemeClr val="dk1"/>
                </a:solidFill>
              </a:defRPr>
            </a:lvl3pPr>
            <a:lvl4pPr indent="-317500" lvl="3" marL="1828800" rtl="0" algn="l">
              <a:lnSpc>
                <a:spcPct val="90000"/>
              </a:lnSpc>
              <a:spcBef>
                <a:spcPts val="1200"/>
              </a:spcBef>
              <a:spcAft>
                <a:spcPts val="0"/>
              </a:spcAft>
              <a:buClr>
                <a:schemeClr val="dk1"/>
              </a:buClr>
              <a:buSzPts val="1400"/>
              <a:buFont typeface="Sora Light"/>
              <a:buChar char="•"/>
              <a:defRPr>
                <a:solidFill>
                  <a:schemeClr val="dk1"/>
                </a:solidFill>
              </a:defRPr>
            </a:lvl4pPr>
            <a:lvl5pPr indent="-317500" lvl="4" marL="2286000" rtl="0" algn="l">
              <a:lnSpc>
                <a:spcPct val="90000"/>
              </a:lnSpc>
              <a:spcBef>
                <a:spcPts val="1200"/>
              </a:spcBef>
              <a:spcAft>
                <a:spcPts val="0"/>
              </a:spcAft>
              <a:buClr>
                <a:schemeClr val="dk1"/>
              </a:buClr>
              <a:buSzPts val="1400"/>
              <a:buFont typeface="Sora Light"/>
              <a:buChar char="•"/>
              <a:defRPr>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267" name="Google Shape;267;p5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solidFill>
                  <a:schemeClr val="dk1"/>
                </a:solidFill>
              </a:defRPr>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268" name="Google Shape;268;p5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solidFill>
                  <a:schemeClr val="dk1"/>
                </a:solidFill>
              </a:defRPr>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269" name="Google Shape;269;p5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b="0" i="0" sz="900" u="none" cap="none" strike="noStrike">
                <a:solidFill>
                  <a:schemeClr val="dk1"/>
                </a:solidFill>
                <a:latin typeface="Sora Light"/>
                <a:ea typeface="Sora Light"/>
                <a:cs typeface="Sora Light"/>
                <a:sym typeface="Sora Light"/>
              </a:defRPr>
            </a:lvl1pPr>
            <a:lvl2pPr indent="0" lvl="1" marL="0" rtl="0" algn="r">
              <a:spcBef>
                <a:spcPts val="0"/>
              </a:spcBef>
              <a:buNone/>
              <a:defRPr b="0" i="0" sz="900" u="none" cap="none" strike="noStrike">
                <a:solidFill>
                  <a:schemeClr val="dk1"/>
                </a:solidFill>
                <a:latin typeface="Sora Light"/>
                <a:ea typeface="Sora Light"/>
                <a:cs typeface="Sora Light"/>
                <a:sym typeface="Sora Light"/>
              </a:defRPr>
            </a:lvl2pPr>
            <a:lvl3pPr indent="0" lvl="2" marL="0" rtl="0" algn="r">
              <a:spcBef>
                <a:spcPts val="0"/>
              </a:spcBef>
              <a:buNone/>
              <a:defRPr b="0" i="0" sz="900" u="none" cap="none" strike="noStrike">
                <a:solidFill>
                  <a:schemeClr val="dk1"/>
                </a:solidFill>
                <a:latin typeface="Sora Light"/>
                <a:ea typeface="Sora Light"/>
                <a:cs typeface="Sora Light"/>
                <a:sym typeface="Sora Light"/>
              </a:defRPr>
            </a:lvl3pPr>
            <a:lvl4pPr indent="0" lvl="3" marL="0" rtl="0" algn="r">
              <a:spcBef>
                <a:spcPts val="0"/>
              </a:spcBef>
              <a:buNone/>
              <a:defRPr b="0" i="0" sz="900" u="none" cap="none" strike="noStrike">
                <a:solidFill>
                  <a:schemeClr val="dk1"/>
                </a:solidFill>
                <a:latin typeface="Sora Light"/>
                <a:ea typeface="Sora Light"/>
                <a:cs typeface="Sora Light"/>
                <a:sym typeface="Sora Light"/>
              </a:defRPr>
            </a:lvl4pPr>
            <a:lvl5pPr indent="0" lvl="4" marL="0" rtl="0" algn="r">
              <a:spcBef>
                <a:spcPts val="0"/>
              </a:spcBef>
              <a:buNone/>
              <a:defRPr b="0" i="0" sz="900" u="none" cap="none" strike="noStrike">
                <a:solidFill>
                  <a:schemeClr val="dk1"/>
                </a:solidFill>
                <a:latin typeface="Sora Light"/>
                <a:ea typeface="Sora Light"/>
                <a:cs typeface="Sora Light"/>
                <a:sym typeface="Sora Light"/>
              </a:defRPr>
            </a:lvl5pPr>
            <a:lvl6pPr indent="0" lvl="5" marL="0" rtl="0" algn="r">
              <a:spcBef>
                <a:spcPts val="0"/>
              </a:spcBef>
              <a:buNone/>
              <a:defRPr b="0" i="0" sz="900" u="none" cap="none" strike="noStrike">
                <a:solidFill>
                  <a:schemeClr val="dk1"/>
                </a:solidFill>
                <a:latin typeface="Sora Light"/>
                <a:ea typeface="Sora Light"/>
                <a:cs typeface="Sora Light"/>
                <a:sym typeface="Sora Light"/>
              </a:defRPr>
            </a:lvl6pPr>
            <a:lvl7pPr indent="0" lvl="6" marL="0" rtl="0" algn="r">
              <a:spcBef>
                <a:spcPts val="0"/>
              </a:spcBef>
              <a:buNone/>
              <a:defRPr b="0" i="0" sz="900" u="none" cap="none" strike="noStrike">
                <a:solidFill>
                  <a:schemeClr val="dk1"/>
                </a:solidFill>
                <a:latin typeface="Sora Light"/>
                <a:ea typeface="Sora Light"/>
                <a:cs typeface="Sora Light"/>
                <a:sym typeface="Sora Light"/>
              </a:defRPr>
            </a:lvl7pPr>
            <a:lvl8pPr indent="0" lvl="7" marL="0" rtl="0" algn="r">
              <a:spcBef>
                <a:spcPts val="0"/>
              </a:spcBef>
              <a:buNone/>
              <a:defRPr b="0" i="0" sz="900" u="none" cap="none" strike="noStrike">
                <a:solidFill>
                  <a:schemeClr val="dk1"/>
                </a:solidFill>
                <a:latin typeface="Sora Light"/>
                <a:ea typeface="Sora Light"/>
                <a:cs typeface="Sora Light"/>
                <a:sym typeface="Sora Light"/>
              </a:defRPr>
            </a:lvl8pPr>
            <a:lvl9pPr indent="0" lvl="8" marL="0" rtl="0" algn="r">
              <a:spcBef>
                <a:spcPts val="0"/>
              </a:spcBef>
              <a:buNone/>
              <a:defRPr b="0" i="0" sz="900" u="none" cap="none" strike="noStrike">
                <a:solidFill>
                  <a:schemeClr val="dk1"/>
                </a:solidFill>
                <a:latin typeface="Sora Light"/>
                <a:ea typeface="Sora Light"/>
                <a:cs typeface="Sora Light"/>
                <a:sym typeface="Sora Light"/>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bg>
      <p:bgPr>
        <a:blipFill>
          <a:blip r:embed="rId2">
            <a:alphaModFix/>
          </a:blip>
          <a:stretch>
            <a:fillRect/>
          </a:stretch>
        </a:blipFill>
      </p:bgPr>
    </p:bg>
    <p:spTree>
      <p:nvGrpSpPr>
        <p:cNvPr id="270" name="Shape 270"/>
        <p:cNvGrpSpPr/>
        <p:nvPr/>
      </p:nvGrpSpPr>
      <p:grpSpPr>
        <a:xfrm>
          <a:off x="0" y="0"/>
          <a:ext cx="0" cy="0"/>
          <a:chOff x="0" y="0"/>
          <a:chExt cx="0" cy="0"/>
        </a:xfrm>
      </p:grpSpPr>
      <p:sp>
        <p:nvSpPr>
          <p:cNvPr id="271" name="Google Shape;271;p60"/>
          <p:cNvSpPr txBox="1"/>
          <p:nvPr>
            <p:ph type="title"/>
          </p:nvPr>
        </p:nvSpPr>
        <p:spPr>
          <a:xfrm>
            <a:off x="623888" y="1282303"/>
            <a:ext cx="7886700" cy="2139600"/>
          </a:xfrm>
          <a:prstGeom prst="rect">
            <a:avLst/>
          </a:prstGeom>
          <a:noFill/>
          <a:ln>
            <a:noFill/>
          </a:ln>
        </p:spPr>
        <p:txBody>
          <a:bodyPr anchorCtr="0" anchor="b" bIns="34275" lIns="68575" spcFirstLastPara="1" rIns="68575" wrap="square" tIns="34275">
            <a:normAutofit/>
          </a:bodyPr>
          <a:lstStyle>
            <a:lvl1pPr lvl="0" rtl="0" algn="l">
              <a:lnSpc>
                <a:spcPct val="90000"/>
              </a:lnSpc>
              <a:spcBef>
                <a:spcPts val="0"/>
              </a:spcBef>
              <a:spcAft>
                <a:spcPts val="0"/>
              </a:spcAft>
              <a:buClr>
                <a:schemeClr val="lt1"/>
              </a:buClr>
              <a:buSzPts val="4500"/>
              <a:buFont typeface="Sora"/>
              <a:buNone/>
              <a:defRPr sz="4500">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72" name="Google Shape;272;p60"/>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rmAutofit/>
          </a:bodyPr>
          <a:lstStyle>
            <a:lvl1pPr indent="-228600" lvl="0" marL="457200" rtl="0" algn="l">
              <a:lnSpc>
                <a:spcPct val="90000"/>
              </a:lnSpc>
              <a:spcBef>
                <a:spcPts val="800"/>
              </a:spcBef>
              <a:spcAft>
                <a:spcPts val="0"/>
              </a:spcAft>
              <a:buClr>
                <a:schemeClr val="lt1"/>
              </a:buClr>
              <a:buSzPts val="1800"/>
              <a:buNone/>
              <a:defRPr sz="1800">
                <a:solidFill>
                  <a:schemeClr val="lt1"/>
                </a:solidFill>
              </a:defRPr>
            </a:lvl1pPr>
            <a:lvl2pPr indent="-228600" lvl="1" marL="914400" rtl="0" algn="l">
              <a:lnSpc>
                <a:spcPct val="90000"/>
              </a:lnSpc>
              <a:spcBef>
                <a:spcPts val="1200"/>
              </a:spcBef>
              <a:spcAft>
                <a:spcPts val="0"/>
              </a:spcAft>
              <a:buClr>
                <a:schemeClr val="lt1"/>
              </a:buClr>
              <a:buSzPts val="1500"/>
              <a:buNone/>
              <a:defRPr sz="1500">
                <a:solidFill>
                  <a:schemeClr val="lt1"/>
                </a:solidFill>
              </a:defRPr>
            </a:lvl2pPr>
            <a:lvl3pPr indent="-228600" lvl="2" marL="1371600" rtl="0" algn="l">
              <a:lnSpc>
                <a:spcPct val="90000"/>
              </a:lnSpc>
              <a:spcBef>
                <a:spcPts val="1200"/>
              </a:spcBef>
              <a:spcAft>
                <a:spcPts val="0"/>
              </a:spcAft>
              <a:buClr>
                <a:schemeClr val="lt1"/>
              </a:buClr>
              <a:buSzPts val="1400"/>
              <a:buNone/>
              <a:defRPr sz="1400">
                <a:solidFill>
                  <a:schemeClr val="lt1"/>
                </a:solidFill>
              </a:defRPr>
            </a:lvl3pPr>
            <a:lvl4pPr indent="-228600" lvl="3" marL="1828800" rtl="0" algn="l">
              <a:lnSpc>
                <a:spcPct val="90000"/>
              </a:lnSpc>
              <a:spcBef>
                <a:spcPts val="1200"/>
              </a:spcBef>
              <a:spcAft>
                <a:spcPts val="0"/>
              </a:spcAft>
              <a:buClr>
                <a:schemeClr val="lt1"/>
              </a:buClr>
              <a:buSzPts val="1200"/>
              <a:buNone/>
              <a:defRPr sz="1200">
                <a:solidFill>
                  <a:schemeClr val="lt1"/>
                </a:solidFill>
              </a:defRPr>
            </a:lvl4pPr>
            <a:lvl5pPr indent="-228600" lvl="4" marL="2286000" rtl="0" algn="l">
              <a:lnSpc>
                <a:spcPct val="90000"/>
              </a:lnSpc>
              <a:spcBef>
                <a:spcPts val="1200"/>
              </a:spcBef>
              <a:spcAft>
                <a:spcPts val="0"/>
              </a:spcAft>
              <a:buClr>
                <a:schemeClr val="lt1"/>
              </a:buClr>
              <a:buSzPts val="1200"/>
              <a:buNone/>
              <a:defRPr sz="1200">
                <a:solidFill>
                  <a:schemeClr val="lt1"/>
                </a:solidFill>
              </a:defRPr>
            </a:lvl5pPr>
            <a:lvl6pPr indent="-228600" lvl="5" marL="2743200" rtl="0" algn="l">
              <a:lnSpc>
                <a:spcPct val="90000"/>
              </a:lnSpc>
              <a:spcBef>
                <a:spcPts val="1200"/>
              </a:spcBef>
              <a:spcAft>
                <a:spcPts val="0"/>
              </a:spcAft>
              <a:buClr>
                <a:schemeClr val="lt1"/>
              </a:buClr>
              <a:buSzPts val="1200"/>
              <a:buNone/>
              <a:defRPr sz="1200">
                <a:solidFill>
                  <a:schemeClr val="lt1"/>
                </a:solidFill>
              </a:defRPr>
            </a:lvl6pPr>
            <a:lvl7pPr indent="-228600" lvl="6" marL="3200400" rtl="0" algn="l">
              <a:lnSpc>
                <a:spcPct val="90000"/>
              </a:lnSpc>
              <a:spcBef>
                <a:spcPts val="1200"/>
              </a:spcBef>
              <a:spcAft>
                <a:spcPts val="0"/>
              </a:spcAft>
              <a:buClr>
                <a:schemeClr val="lt1"/>
              </a:buClr>
              <a:buSzPts val="1200"/>
              <a:buNone/>
              <a:defRPr sz="1200">
                <a:solidFill>
                  <a:schemeClr val="lt1"/>
                </a:solidFill>
              </a:defRPr>
            </a:lvl7pPr>
            <a:lvl8pPr indent="-228600" lvl="7" marL="3657600" rtl="0" algn="l">
              <a:lnSpc>
                <a:spcPct val="90000"/>
              </a:lnSpc>
              <a:spcBef>
                <a:spcPts val="1200"/>
              </a:spcBef>
              <a:spcAft>
                <a:spcPts val="0"/>
              </a:spcAft>
              <a:buClr>
                <a:schemeClr val="lt1"/>
              </a:buClr>
              <a:buSzPts val="1200"/>
              <a:buNone/>
              <a:defRPr sz="1200">
                <a:solidFill>
                  <a:schemeClr val="lt1"/>
                </a:solidFill>
              </a:defRPr>
            </a:lvl8pPr>
            <a:lvl9pPr indent="-228600" lvl="8" marL="4114800" rtl="0" algn="l">
              <a:lnSpc>
                <a:spcPct val="90000"/>
              </a:lnSpc>
              <a:spcBef>
                <a:spcPts val="1200"/>
              </a:spcBef>
              <a:spcAft>
                <a:spcPts val="1200"/>
              </a:spcAft>
              <a:buClr>
                <a:schemeClr val="lt1"/>
              </a:buClr>
              <a:buSzPts val="1200"/>
              <a:buNone/>
              <a:defRPr sz="1200">
                <a:solidFill>
                  <a:schemeClr val="lt1"/>
                </a:solidFill>
              </a:defRPr>
            </a:lvl9pPr>
          </a:lstStyle>
          <a:p/>
        </p:txBody>
      </p:sp>
      <p:sp>
        <p:nvSpPr>
          <p:cNvPr id="273" name="Google Shape;273;p6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solidFill>
                  <a:schemeClr val="lt1"/>
                </a:solidFill>
              </a:defRPr>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274" name="Google Shape;274;p6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solidFill>
                  <a:schemeClr val="lt1"/>
                </a:solidFill>
              </a:defRPr>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275" name="Google Shape;275;p6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sz="900">
                <a:solidFill>
                  <a:schemeClr val="lt1"/>
                </a:solidFill>
                <a:latin typeface="Sora Light"/>
                <a:ea typeface="Sora Light"/>
                <a:cs typeface="Sora Light"/>
                <a:sym typeface="Sora Light"/>
              </a:defRPr>
            </a:lvl1pPr>
            <a:lvl2pPr indent="0" lvl="1" marL="0" rtl="0" algn="r">
              <a:spcBef>
                <a:spcPts val="0"/>
              </a:spcBef>
              <a:buNone/>
              <a:defRPr sz="900">
                <a:solidFill>
                  <a:schemeClr val="lt1"/>
                </a:solidFill>
                <a:latin typeface="Sora Light"/>
                <a:ea typeface="Sora Light"/>
                <a:cs typeface="Sora Light"/>
                <a:sym typeface="Sora Light"/>
              </a:defRPr>
            </a:lvl2pPr>
            <a:lvl3pPr indent="0" lvl="2" marL="0" rtl="0" algn="r">
              <a:spcBef>
                <a:spcPts val="0"/>
              </a:spcBef>
              <a:buNone/>
              <a:defRPr sz="900">
                <a:solidFill>
                  <a:schemeClr val="lt1"/>
                </a:solidFill>
                <a:latin typeface="Sora Light"/>
                <a:ea typeface="Sora Light"/>
                <a:cs typeface="Sora Light"/>
                <a:sym typeface="Sora Light"/>
              </a:defRPr>
            </a:lvl3pPr>
            <a:lvl4pPr indent="0" lvl="3" marL="0" rtl="0" algn="r">
              <a:spcBef>
                <a:spcPts val="0"/>
              </a:spcBef>
              <a:buNone/>
              <a:defRPr sz="900">
                <a:solidFill>
                  <a:schemeClr val="lt1"/>
                </a:solidFill>
                <a:latin typeface="Sora Light"/>
                <a:ea typeface="Sora Light"/>
                <a:cs typeface="Sora Light"/>
                <a:sym typeface="Sora Light"/>
              </a:defRPr>
            </a:lvl4pPr>
            <a:lvl5pPr indent="0" lvl="4" marL="0" rtl="0" algn="r">
              <a:spcBef>
                <a:spcPts val="0"/>
              </a:spcBef>
              <a:buNone/>
              <a:defRPr sz="900">
                <a:solidFill>
                  <a:schemeClr val="lt1"/>
                </a:solidFill>
                <a:latin typeface="Sora Light"/>
                <a:ea typeface="Sora Light"/>
                <a:cs typeface="Sora Light"/>
                <a:sym typeface="Sora Light"/>
              </a:defRPr>
            </a:lvl5pPr>
            <a:lvl6pPr indent="0" lvl="5" marL="0" rtl="0" algn="r">
              <a:spcBef>
                <a:spcPts val="0"/>
              </a:spcBef>
              <a:buNone/>
              <a:defRPr sz="900">
                <a:solidFill>
                  <a:schemeClr val="lt1"/>
                </a:solidFill>
                <a:latin typeface="Sora Light"/>
                <a:ea typeface="Sora Light"/>
                <a:cs typeface="Sora Light"/>
                <a:sym typeface="Sora Light"/>
              </a:defRPr>
            </a:lvl6pPr>
            <a:lvl7pPr indent="0" lvl="6" marL="0" rtl="0" algn="r">
              <a:spcBef>
                <a:spcPts val="0"/>
              </a:spcBef>
              <a:buNone/>
              <a:defRPr sz="900">
                <a:solidFill>
                  <a:schemeClr val="lt1"/>
                </a:solidFill>
                <a:latin typeface="Sora Light"/>
                <a:ea typeface="Sora Light"/>
                <a:cs typeface="Sora Light"/>
                <a:sym typeface="Sora Light"/>
              </a:defRPr>
            </a:lvl7pPr>
            <a:lvl8pPr indent="0" lvl="7" marL="0" rtl="0" algn="r">
              <a:spcBef>
                <a:spcPts val="0"/>
              </a:spcBef>
              <a:buNone/>
              <a:defRPr sz="900">
                <a:solidFill>
                  <a:schemeClr val="lt1"/>
                </a:solidFill>
                <a:latin typeface="Sora Light"/>
                <a:ea typeface="Sora Light"/>
                <a:cs typeface="Sora Light"/>
                <a:sym typeface="Sora Light"/>
              </a:defRPr>
            </a:lvl8pPr>
            <a:lvl9pPr indent="0" lvl="8" marL="0" rtl="0" algn="r">
              <a:spcBef>
                <a:spcPts val="0"/>
              </a:spcBef>
              <a:buNone/>
              <a:defRPr sz="900">
                <a:solidFill>
                  <a:schemeClr val="lt1"/>
                </a:solidFill>
                <a:latin typeface="Sora Light"/>
                <a:ea typeface="Sora Light"/>
                <a:cs typeface="Sora Light"/>
                <a:sym typeface="Sora Light"/>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bg>
      <p:bgPr>
        <a:blipFill>
          <a:blip r:embed="rId2">
            <a:alphaModFix/>
          </a:blip>
          <a:stretch>
            <a:fillRect/>
          </a:stretch>
        </a:blipFill>
      </p:bgPr>
    </p:bg>
    <p:spTree>
      <p:nvGrpSpPr>
        <p:cNvPr id="276" name="Shape 276"/>
        <p:cNvGrpSpPr/>
        <p:nvPr/>
      </p:nvGrpSpPr>
      <p:grpSpPr>
        <a:xfrm>
          <a:off x="0" y="0"/>
          <a:ext cx="0" cy="0"/>
          <a:chOff x="0" y="0"/>
          <a:chExt cx="0" cy="0"/>
        </a:xfrm>
      </p:grpSpPr>
      <p:sp>
        <p:nvSpPr>
          <p:cNvPr id="277" name="Google Shape;277;p61"/>
          <p:cNvSpPr txBox="1"/>
          <p:nvPr>
            <p:ph type="title"/>
          </p:nvPr>
        </p:nvSpPr>
        <p:spPr>
          <a:xfrm>
            <a:off x="629841" y="239931"/>
            <a:ext cx="7886700" cy="6456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2700"/>
              <a:buFont typeface="Sora"/>
              <a:buNone/>
              <a:defRPr sz="2700">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78" name="Google Shape;278;p61"/>
          <p:cNvSpPr txBox="1"/>
          <p:nvPr>
            <p:ph idx="1" type="body"/>
          </p:nvPr>
        </p:nvSpPr>
        <p:spPr>
          <a:xfrm>
            <a:off x="444640" y="1058845"/>
            <a:ext cx="4053600" cy="3617400"/>
          </a:xfrm>
          <a:prstGeom prst="rect">
            <a:avLst/>
          </a:prstGeom>
          <a:noFill/>
          <a:ln>
            <a:noFill/>
          </a:ln>
        </p:spPr>
        <p:txBody>
          <a:bodyPr anchorCtr="0" anchor="t" bIns="34275" lIns="68575" spcFirstLastPara="1" rIns="68575" wrap="square" tIns="34275">
            <a:normAutofit/>
          </a:bodyPr>
          <a:lstStyle>
            <a:lvl1pPr indent="-228600" lvl="0" marL="457200" rtl="0" algn="l">
              <a:lnSpc>
                <a:spcPct val="90000"/>
              </a:lnSpc>
              <a:spcBef>
                <a:spcPts val="800"/>
              </a:spcBef>
              <a:spcAft>
                <a:spcPts val="0"/>
              </a:spcAft>
              <a:buClr>
                <a:schemeClr val="dk1"/>
              </a:buClr>
              <a:buSzPts val="1800"/>
              <a:buFont typeface="Sora Light"/>
              <a:buNone/>
              <a:defRPr sz="1800">
                <a:solidFill>
                  <a:schemeClr val="dk1"/>
                </a:solidFill>
              </a:defRPr>
            </a:lvl1pPr>
            <a:lvl2pPr indent="-323850" lvl="1" marL="914400" rtl="0" algn="l">
              <a:lnSpc>
                <a:spcPct val="90000"/>
              </a:lnSpc>
              <a:spcBef>
                <a:spcPts val="1200"/>
              </a:spcBef>
              <a:spcAft>
                <a:spcPts val="0"/>
              </a:spcAft>
              <a:buClr>
                <a:schemeClr val="dk1"/>
              </a:buClr>
              <a:buSzPts val="1500"/>
              <a:buFont typeface="Sora Light"/>
              <a:buChar char="•"/>
              <a:defRPr sz="1500">
                <a:solidFill>
                  <a:schemeClr val="dk1"/>
                </a:solidFill>
              </a:defRPr>
            </a:lvl2pPr>
            <a:lvl3pPr indent="-317500" lvl="2" marL="1371600" rtl="0" algn="l">
              <a:lnSpc>
                <a:spcPct val="90000"/>
              </a:lnSpc>
              <a:spcBef>
                <a:spcPts val="1200"/>
              </a:spcBef>
              <a:spcAft>
                <a:spcPts val="0"/>
              </a:spcAft>
              <a:buClr>
                <a:schemeClr val="dk1"/>
              </a:buClr>
              <a:buSzPts val="1400"/>
              <a:buFont typeface="Sora Light"/>
              <a:buChar char="•"/>
              <a:defRPr sz="1400">
                <a:solidFill>
                  <a:schemeClr val="dk1"/>
                </a:solidFill>
              </a:defRPr>
            </a:lvl3pPr>
            <a:lvl4pPr indent="-304800" lvl="3" marL="1828800" rtl="0" algn="l">
              <a:lnSpc>
                <a:spcPct val="90000"/>
              </a:lnSpc>
              <a:spcBef>
                <a:spcPts val="1200"/>
              </a:spcBef>
              <a:spcAft>
                <a:spcPts val="0"/>
              </a:spcAft>
              <a:buClr>
                <a:schemeClr val="dk1"/>
              </a:buClr>
              <a:buSzPts val="1200"/>
              <a:buFont typeface="Sora Light"/>
              <a:buChar char="•"/>
              <a:defRPr sz="1200">
                <a:solidFill>
                  <a:schemeClr val="dk1"/>
                </a:solidFill>
              </a:defRPr>
            </a:lvl4pPr>
            <a:lvl5pPr indent="-304800" lvl="4" marL="2286000" rtl="0" algn="l">
              <a:lnSpc>
                <a:spcPct val="90000"/>
              </a:lnSpc>
              <a:spcBef>
                <a:spcPts val="1200"/>
              </a:spcBef>
              <a:spcAft>
                <a:spcPts val="0"/>
              </a:spcAft>
              <a:buClr>
                <a:schemeClr val="dk1"/>
              </a:buClr>
              <a:buSzPts val="1200"/>
              <a:buFont typeface="Sora Light"/>
              <a:buChar char="•"/>
              <a:defRPr sz="1200">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279" name="Google Shape;279;p61"/>
          <p:cNvSpPr txBox="1"/>
          <p:nvPr>
            <p:ph idx="2" type="body"/>
          </p:nvPr>
        </p:nvSpPr>
        <p:spPr>
          <a:xfrm>
            <a:off x="4629150" y="1058845"/>
            <a:ext cx="4203600" cy="3583500"/>
          </a:xfrm>
          <a:prstGeom prst="rect">
            <a:avLst/>
          </a:prstGeom>
          <a:noFill/>
          <a:ln>
            <a:noFill/>
          </a:ln>
        </p:spPr>
        <p:txBody>
          <a:bodyPr anchorCtr="0" anchor="t" bIns="34275" lIns="68575" spcFirstLastPara="1" rIns="68575" wrap="square" tIns="34275">
            <a:normAutofit/>
          </a:bodyPr>
          <a:lstStyle>
            <a:lvl1pPr indent="-228600" lvl="0" marL="457200" rtl="0" algn="l">
              <a:lnSpc>
                <a:spcPct val="90000"/>
              </a:lnSpc>
              <a:spcBef>
                <a:spcPts val="800"/>
              </a:spcBef>
              <a:spcAft>
                <a:spcPts val="0"/>
              </a:spcAft>
              <a:buClr>
                <a:schemeClr val="dk1"/>
              </a:buClr>
              <a:buSzPts val="1800"/>
              <a:buFont typeface="Sora Light"/>
              <a:buNone/>
              <a:defRPr sz="1800">
                <a:solidFill>
                  <a:schemeClr val="dk1"/>
                </a:solidFill>
              </a:defRPr>
            </a:lvl1pPr>
            <a:lvl2pPr indent="-323850" lvl="1" marL="914400" rtl="0" algn="l">
              <a:lnSpc>
                <a:spcPct val="90000"/>
              </a:lnSpc>
              <a:spcBef>
                <a:spcPts val="1200"/>
              </a:spcBef>
              <a:spcAft>
                <a:spcPts val="0"/>
              </a:spcAft>
              <a:buClr>
                <a:schemeClr val="dk1"/>
              </a:buClr>
              <a:buSzPts val="1500"/>
              <a:buFont typeface="Sora Light"/>
              <a:buChar char="•"/>
              <a:defRPr sz="1500">
                <a:solidFill>
                  <a:schemeClr val="dk1"/>
                </a:solidFill>
              </a:defRPr>
            </a:lvl2pPr>
            <a:lvl3pPr indent="-317500" lvl="2" marL="1371600" rtl="0" algn="l">
              <a:lnSpc>
                <a:spcPct val="90000"/>
              </a:lnSpc>
              <a:spcBef>
                <a:spcPts val="1200"/>
              </a:spcBef>
              <a:spcAft>
                <a:spcPts val="0"/>
              </a:spcAft>
              <a:buClr>
                <a:schemeClr val="dk1"/>
              </a:buClr>
              <a:buSzPts val="1400"/>
              <a:buFont typeface="Sora Light"/>
              <a:buChar char="•"/>
              <a:defRPr sz="1400">
                <a:solidFill>
                  <a:schemeClr val="dk1"/>
                </a:solidFill>
              </a:defRPr>
            </a:lvl3pPr>
            <a:lvl4pPr indent="-304800" lvl="3" marL="1828800" rtl="0" algn="l">
              <a:lnSpc>
                <a:spcPct val="90000"/>
              </a:lnSpc>
              <a:spcBef>
                <a:spcPts val="1200"/>
              </a:spcBef>
              <a:spcAft>
                <a:spcPts val="0"/>
              </a:spcAft>
              <a:buClr>
                <a:schemeClr val="dk1"/>
              </a:buClr>
              <a:buSzPts val="1200"/>
              <a:buFont typeface="Sora Light"/>
              <a:buChar char="•"/>
              <a:defRPr sz="1200">
                <a:solidFill>
                  <a:schemeClr val="dk1"/>
                </a:solidFill>
              </a:defRPr>
            </a:lvl4pPr>
            <a:lvl5pPr indent="-304800" lvl="4" marL="2286000" rtl="0" algn="l">
              <a:lnSpc>
                <a:spcPct val="90000"/>
              </a:lnSpc>
              <a:spcBef>
                <a:spcPts val="1200"/>
              </a:spcBef>
              <a:spcAft>
                <a:spcPts val="0"/>
              </a:spcAft>
              <a:buClr>
                <a:schemeClr val="dk1"/>
              </a:buClr>
              <a:buSzPts val="1200"/>
              <a:buFont typeface="Sora Light"/>
              <a:buChar char="•"/>
              <a:defRPr sz="1200">
                <a:solidFill>
                  <a:schemeClr val="dk1"/>
                </a:solidFill>
              </a:defRPr>
            </a:lvl5pPr>
            <a:lvl6pPr indent="-317500" lvl="5" marL="2743200" rtl="0" algn="l">
              <a:lnSpc>
                <a:spcPct val="90000"/>
              </a:lnSpc>
              <a:spcBef>
                <a:spcPts val="1200"/>
              </a:spcBef>
              <a:spcAft>
                <a:spcPts val="0"/>
              </a:spcAft>
              <a:buClr>
                <a:schemeClr val="lt1"/>
              </a:buClr>
              <a:buSzPts val="1400"/>
              <a:buChar char="■"/>
              <a:defRPr/>
            </a:lvl6pPr>
            <a:lvl7pPr indent="-317500" lvl="6" marL="3200400" rtl="0" algn="l">
              <a:lnSpc>
                <a:spcPct val="90000"/>
              </a:lnSpc>
              <a:spcBef>
                <a:spcPts val="1200"/>
              </a:spcBef>
              <a:spcAft>
                <a:spcPts val="0"/>
              </a:spcAft>
              <a:buClr>
                <a:schemeClr val="lt1"/>
              </a:buClr>
              <a:buSzPts val="1400"/>
              <a:buChar char="●"/>
              <a:defRPr/>
            </a:lvl7pPr>
            <a:lvl8pPr indent="-317500" lvl="7" marL="3657600" rtl="0" algn="l">
              <a:lnSpc>
                <a:spcPct val="90000"/>
              </a:lnSpc>
              <a:spcBef>
                <a:spcPts val="1200"/>
              </a:spcBef>
              <a:spcAft>
                <a:spcPts val="0"/>
              </a:spcAft>
              <a:buClr>
                <a:schemeClr val="lt1"/>
              </a:buClr>
              <a:buSzPts val="1400"/>
              <a:buChar char="○"/>
              <a:defRPr/>
            </a:lvl8pPr>
            <a:lvl9pPr indent="-317500" lvl="8" marL="4114800" rtl="0" algn="l">
              <a:lnSpc>
                <a:spcPct val="90000"/>
              </a:lnSpc>
              <a:spcBef>
                <a:spcPts val="1200"/>
              </a:spcBef>
              <a:spcAft>
                <a:spcPts val="1200"/>
              </a:spcAft>
              <a:buClr>
                <a:schemeClr val="lt1"/>
              </a:buClr>
              <a:buSzPts val="1400"/>
              <a:buChar char="■"/>
              <a:defRPr/>
            </a:lvl9pPr>
          </a:lstStyle>
          <a:p/>
        </p:txBody>
      </p:sp>
      <p:sp>
        <p:nvSpPr>
          <p:cNvPr id="280" name="Google Shape;280;p6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solidFill>
                  <a:schemeClr val="dk1"/>
                </a:solidFill>
              </a:defRPr>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281" name="Google Shape;281;p6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solidFill>
                  <a:schemeClr val="dk1"/>
                </a:solidFill>
              </a:defRPr>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282" name="Google Shape;282;p6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sz="900">
                <a:solidFill>
                  <a:schemeClr val="dk1"/>
                </a:solidFill>
                <a:latin typeface="Sora Light"/>
                <a:ea typeface="Sora Light"/>
                <a:cs typeface="Sora Light"/>
                <a:sym typeface="Sora Light"/>
              </a:defRPr>
            </a:lvl1pPr>
            <a:lvl2pPr indent="0" lvl="1" marL="0" rtl="0" algn="r">
              <a:spcBef>
                <a:spcPts val="0"/>
              </a:spcBef>
              <a:buNone/>
              <a:defRPr sz="900">
                <a:solidFill>
                  <a:schemeClr val="dk1"/>
                </a:solidFill>
                <a:latin typeface="Sora Light"/>
                <a:ea typeface="Sora Light"/>
                <a:cs typeface="Sora Light"/>
                <a:sym typeface="Sora Light"/>
              </a:defRPr>
            </a:lvl2pPr>
            <a:lvl3pPr indent="0" lvl="2" marL="0" rtl="0" algn="r">
              <a:spcBef>
                <a:spcPts val="0"/>
              </a:spcBef>
              <a:buNone/>
              <a:defRPr sz="900">
                <a:solidFill>
                  <a:schemeClr val="dk1"/>
                </a:solidFill>
                <a:latin typeface="Sora Light"/>
                <a:ea typeface="Sora Light"/>
                <a:cs typeface="Sora Light"/>
                <a:sym typeface="Sora Light"/>
              </a:defRPr>
            </a:lvl3pPr>
            <a:lvl4pPr indent="0" lvl="3" marL="0" rtl="0" algn="r">
              <a:spcBef>
                <a:spcPts val="0"/>
              </a:spcBef>
              <a:buNone/>
              <a:defRPr sz="900">
                <a:solidFill>
                  <a:schemeClr val="dk1"/>
                </a:solidFill>
                <a:latin typeface="Sora Light"/>
                <a:ea typeface="Sora Light"/>
                <a:cs typeface="Sora Light"/>
                <a:sym typeface="Sora Light"/>
              </a:defRPr>
            </a:lvl4pPr>
            <a:lvl5pPr indent="0" lvl="4" marL="0" rtl="0" algn="r">
              <a:spcBef>
                <a:spcPts val="0"/>
              </a:spcBef>
              <a:buNone/>
              <a:defRPr sz="900">
                <a:solidFill>
                  <a:schemeClr val="dk1"/>
                </a:solidFill>
                <a:latin typeface="Sora Light"/>
                <a:ea typeface="Sora Light"/>
                <a:cs typeface="Sora Light"/>
                <a:sym typeface="Sora Light"/>
              </a:defRPr>
            </a:lvl5pPr>
            <a:lvl6pPr indent="0" lvl="5" marL="0" rtl="0" algn="r">
              <a:spcBef>
                <a:spcPts val="0"/>
              </a:spcBef>
              <a:buNone/>
              <a:defRPr sz="900">
                <a:solidFill>
                  <a:schemeClr val="dk1"/>
                </a:solidFill>
                <a:latin typeface="Sora Light"/>
                <a:ea typeface="Sora Light"/>
                <a:cs typeface="Sora Light"/>
                <a:sym typeface="Sora Light"/>
              </a:defRPr>
            </a:lvl6pPr>
            <a:lvl7pPr indent="0" lvl="6" marL="0" rtl="0" algn="r">
              <a:spcBef>
                <a:spcPts val="0"/>
              </a:spcBef>
              <a:buNone/>
              <a:defRPr sz="900">
                <a:solidFill>
                  <a:schemeClr val="dk1"/>
                </a:solidFill>
                <a:latin typeface="Sora Light"/>
                <a:ea typeface="Sora Light"/>
                <a:cs typeface="Sora Light"/>
                <a:sym typeface="Sora Light"/>
              </a:defRPr>
            </a:lvl7pPr>
            <a:lvl8pPr indent="0" lvl="7" marL="0" rtl="0" algn="r">
              <a:spcBef>
                <a:spcPts val="0"/>
              </a:spcBef>
              <a:buNone/>
              <a:defRPr sz="900">
                <a:solidFill>
                  <a:schemeClr val="dk1"/>
                </a:solidFill>
                <a:latin typeface="Sora Light"/>
                <a:ea typeface="Sora Light"/>
                <a:cs typeface="Sora Light"/>
                <a:sym typeface="Sora Light"/>
              </a:defRPr>
            </a:lvl8pPr>
            <a:lvl9pPr indent="0" lvl="8" marL="0" rtl="0" algn="r">
              <a:spcBef>
                <a:spcPts val="0"/>
              </a:spcBef>
              <a:buNone/>
              <a:defRPr sz="900">
                <a:solidFill>
                  <a:schemeClr val="dk1"/>
                </a:solidFill>
                <a:latin typeface="Sora Light"/>
                <a:ea typeface="Sora Light"/>
                <a:cs typeface="Sora Light"/>
                <a:sym typeface="Sora Light"/>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X5 - Panelist Slide - 3 Up">
  <p:cSld name="Panelist Slide - 3 Up">
    <p:bg>
      <p:bgPr>
        <a:solidFill>
          <a:srgbClr val="F4F4F4"/>
        </a:solidFill>
      </p:bgPr>
    </p:bg>
    <p:spTree>
      <p:nvGrpSpPr>
        <p:cNvPr id="283" name="Shape 283"/>
        <p:cNvGrpSpPr/>
        <p:nvPr/>
      </p:nvGrpSpPr>
      <p:grpSpPr>
        <a:xfrm>
          <a:off x="0" y="0"/>
          <a:ext cx="0" cy="0"/>
          <a:chOff x="0" y="0"/>
          <a:chExt cx="0" cy="0"/>
        </a:xfrm>
      </p:grpSpPr>
      <p:pic>
        <p:nvPicPr>
          <p:cNvPr id="284" name="Google Shape;284;p62"/>
          <p:cNvPicPr preferRelativeResize="0"/>
          <p:nvPr/>
        </p:nvPicPr>
        <p:blipFill rotWithShape="1">
          <a:blip r:embed="rId2">
            <a:alphaModFix/>
          </a:blip>
          <a:srcRect b="0" l="0" r="0" t="0"/>
          <a:stretch/>
        </p:blipFill>
        <p:spPr>
          <a:xfrm flipH="1">
            <a:off x="2388" y="670"/>
            <a:ext cx="9141607" cy="5142158"/>
          </a:xfrm>
          <a:prstGeom prst="rect">
            <a:avLst/>
          </a:prstGeom>
          <a:noFill/>
          <a:ln>
            <a:noFill/>
          </a:ln>
        </p:spPr>
      </p:pic>
      <p:sp>
        <p:nvSpPr>
          <p:cNvPr id="285" name="Google Shape;285;p62"/>
          <p:cNvSpPr txBox="1"/>
          <p:nvPr>
            <p:ph idx="1" type="body"/>
          </p:nvPr>
        </p:nvSpPr>
        <p:spPr>
          <a:xfrm>
            <a:off x="762910" y="3233598"/>
            <a:ext cx="2502300" cy="638100"/>
          </a:xfrm>
          <a:prstGeom prst="rect">
            <a:avLst/>
          </a:prstGeom>
          <a:noFill/>
          <a:ln>
            <a:noFill/>
          </a:ln>
        </p:spPr>
        <p:txBody>
          <a:bodyPr anchorCtr="0" anchor="t" bIns="0" lIns="6850" spcFirstLastPara="1" rIns="0" wrap="square" tIns="0">
            <a:normAutofit/>
          </a:bodyPr>
          <a:lstStyle>
            <a:lvl1pPr indent="-304800" lvl="0" marL="457200" rtl="0" algn="ctr">
              <a:spcBef>
                <a:spcPts val="0"/>
              </a:spcBef>
              <a:spcAft>
                <a:spcPts val="0"/>
              </a:spcAft>
              <a:buSzPts val="1200"/>
              <a:buChar char="●"/>
              <a:defRPr sz="1200">
                <a:solidFill>
                  <a:schemeClr val="accent1"/>
                </a:solidFill>
              </a:defRPr>
            </a:lvl1pPr>
            <a:lvl2pPr indent="-228600" lvl="1" marL="914400" rtl="0" algn="ctr">
              <a:spcBef>
                <a:spcPts val="200"/>
              </a:spcBef>
              <a:spcAft>
                <a:spcPts val="0"/>
              </a:spcAft>
              <a:buClr>
                <a:schemeClr val="lt1"/>
              </a:buClr>
              <a:buSzPts val="900"/>
              <a:buNone/>
              <a:defRPr sz="900">
                <a:solidFill>
                  <a:schemeClr val="dk2"/>
                </a:solidFill>
              </a:defRPr>
            </a:lvl2pPr>
            <a:lvl3pPr indent="-298450" lvl="2" marL="1371600" rtl="0" algn="l">
              <a:spcBef>
                <a:spcPts val="500"/>
              </a:spcBef>
              <a:spcAft>
                <a:spcPts val="0"/>
              </a:spcAft>
              <a:buSzPts val="1100"/>
              <a:buChar char="■"/>
              <a:defRPr sz="1100">
                <a:solidFill>
                  <a:schemeClr val="lt1"/>
                </a:solidFill>
              </a:defRPr>
            </a:lvl3pPr>
            <a:lvl4pPr indent="-317500" lvl="3" marL="1828800" rtl="0" algn="l">
              <a:spcBef>
                <a:spcPts val="500"/>
              </a:spcBef>
              <a:spcAft>
                <a:spcPts val="0"/>
              </a:spcAft>
              <a:buSzPts val="1400"/>
              <a:buChar char="●"/>
              <a:defRPr/>
            </a:lvl4pPr>
            <a:lvl5pPr indent="-228600" lvl="4" marL="2286000" rtl="0" algn="l">
              <a:spcBef>
                <a:spcPts val="500"/>
              </a:spcBef>
              <a:spcAft>
                <a:spcPts val="0"/>
              </a:spcAft>
              <a:buSzPts val="1400"/>
              <a:buNone/>
              <a:defRPr/>
            </a:lvl5pPr>
            <a:lvl6pPr indent="-317500" lvl="5" marL="2743200" rtl="0" algn="l">
              <a:spcBef>
                <a:spcPts val="500"/>
              </a:spcBef>
              <a:spcAft>
                <a:spcPts val="0"/>
              </a:spcAft>
              <a:buClr>
                <a:schemeClr val="accent2"/>
              </a:buClr>
              <a:buSzPts val="1400"/>
              <a:buChar char="■"/>
              <a:defRPr/>
            </a:lvl6pPr>
            <a:lvl7pPr indent="-317500" lvl="6" marL="3200400" rtl="0" algn="l">
              <a:spcBef>
                <a:spcPts val="1200"/>
              </a:spcBef>
              <a:spcAft>
                <a:spcPts val="0"/>
              </a:spcAft>
              <a:buClr>
                <a:schemeClr val="accent2"/>
              </a:buClr>
              <a:buSzPts val="1400"/>
              <a:buChar char="●"/>
              <a:defRPr/>
            </a:lvl7pPr>
            <a:lvl8pPr indent="-317500" lvl="7" marL="3657600" rtl="0" algn="l">
              <a:spcBef>
                <a:spcPts val="1200"/>
              </a:spcBef>
              <a:spcAft>
                <a:spcPts val="0"/>
              </a:spcAft>
              <a:buClr>
                <a:schemeClr val="accent2"/>
              </a:buClr>
              <a:buSzPts val="1400"/>
              <a:buChar char="○"/>
              <a:defRPr/>
            </a:lvl8pPr>
            <a:lvl9pPr indent="-317500" lvl="8" marL="4114800" rtl="0" algn="l">
              <a:spcBef>
                <a:spcPts val="1200"/>
              </a:spcBef>
              <a:spcAft>
                <a:spcPts val="1200"/>
              </a:spcAft>
              <a:buClr>
                <a:schemeClr val="accent2"/>
              </a:buClr>
              <a:buSzPts val="1400"/>
              <a:buChar char="■"/>
              <a:defRPr/>
            </a:lvl9pPr>
          </a:lstStyle>
          <a:p/>
        </p:txBody>
      </p:sp>
      <p:sp>
        <p:nvSpPr>
          <p:cNvPr id="286" name="Google Shape;286;p62"/>
          <p:cNvSpPr txBox="1"/>
          <p:nvPr>
            <p:ph idx="2" type="body"/>
          </p:nvPr>
        </p:nvSpPr>
        <p:spPr>
          <a:xfrm>
            <a:off x="3343562" y="3233598"/>
            <a:ext cx="2499300" cy="638100"/>
          </a:xfrm>
          <a:prstGeom prst="rect">
            <a:avLst/>
          </a:prstGeom>
          <a:noFill/>
          <a:ln>
            <a:noFill/>
          </a:ln>
        </p:spPr>
        <p:txBody>
          <a:bodyPr anchorCtr="0" anchor="t" bIns="0" lIns="6850" spcFirstLastPara="1" rIns="0" wrap="square" tIns="0">
            <a:normAutofit/>
          </a:bodyPr>
          <a:lstStyle>
            <a:lvl1pPr indent="-304800" lvl="0" marL="457200" rtl="0" algn="ctr">
              <a:spcBef>
                <a:spcPts val="0"/>
              </a:spcBef>
              <a:spcAft>
                <a:spcPts val="0"/>
              </a:spcAft>
              <a:buSzPts val="1200"/>
              <a:buChar char="●"/>
              <a:defRPr sz="1200">
                <a:solidFill>
                  <a:schemeClr val="accent1"/>
                </a:solidFill>
              </a:defRPr>
            </a:lvl1pPr>
            <a:lvl2pPr indent="-228600" lvl="1" marL="914400" rtl="0" algn="ctr">
              <a:spcBef>
                <a:spcPts val="200"/>
              </a:spcBef>
              <a:spcAft>
                <a:spcPts val="0"/>
              </a:spcAft>
              <a:buClr>
                <a:schemeClr val="lt1"/>
              </a:buClr>
              <a:buSzPts val="900"/>
              <a:buNone/>
              <a:defRPr sz="900">
                <a:solidFill>
                  <a:schemeClr val="dk2"/>
                </a:solidFill>
              </a:defRPr>
            </a:lvl2pPr>
            <a:lvl3pPr indent="-298450" lvl="2" marL="1371600" rtl="0" algn="l">
              <a:spcBef>
                <a:spcPts val="500"/>
              </a:spcBef>
              <a:spcAft>
                <a:spcPts val="0"/>
              </a:spcAft>
              <a:buSzPts val="1100"/>
              <a:buChar char="■"/>
              <a:defRPr sz="1100">
                <a:solidFill>
                  <a:schemeClr val="lt1"/>
                </a:solidFill>
              </a:defRPr>
            </a:lvl3pPr>
            <a:lvl4pPr indent="-317500" lvl="3" marL="1828800" rtl="0" algn="l">
              <a:spcBef>
                <a:spcPts val="500"/>
              </a:spcBef>
              <a:spcAft>
                <a:spcPts val="0"/>
              </a:spcAft>
              <a:buSzPts val="1400"/>
              <a:buChar char="●"/>
              <a:defRPr/>
            </a:lvl4pPr>
            <a:lvl5pPr indent="-228600" lvl="4" marL="2286000" rtl="0" algn="l">
              <a:spcBef>
                <a:spcPts val="500"/>
              </a:spcBef>
              <a:spcAft>
                <a:spcPts val="0"/>
              </a:spcAft>
              <a:buSzPts val="1400"/>
              <a:buNone/>
              <a:defRPr/>
            </a:lvl5pPr>
            <a:lvl6pPr indent="-317500" lvl="5" marL="2743200" rtl="0" algn="l">
              <a:spcBef>
                <a:spcPts val="500"/>
              </a:spcBef>
              <a:spcAft>
                <a:spcPts val="0"/>
              </a:spcAft>
              <a:buClr>
                <a:schemeClr val="accent2"/>
              </a:buClr>
              <a:buSzPts val="1400"/>
              <a:buChar char="■"/>
              <a:defRPr/>
            </a:lvl6pPr>
            <a:lvl7pPr indent="-317500" lvl="6" marL="3200400" rtl="0" algn="l">
              <a:spcBef>
                <a:spcPts val="1200"/>
              </a:spcBef>
              <a:spcAft>
                <a:spcPts val="0"/>
              </a:spcAft>
              <a:buClr>
                <a:schemeClr val="accent2"/>
              </a:buClr>
              <a:buSzPts val="1400"/>
              <a:buChar char="●"/>
              <a:defRPr/>
            </a:lvl7pPr>
            <a:lvl8pPr indent="-317500" lvl="7" marL="3657600" rtl="0" algn="l">
              <a:spcBef>
                <a:spcPts val="1200"/>
              </a:spcBef>
              <a:spcAft>
                <a:spcPts val="0"/>
              </a:spcAft>
              <a:buClr>
                <a:schemeClr val="accent2"/>
              </a:buClr>
              <a:buSzPts val="1400"/>
              <a:buChar char="○"/>
              <a:defRPr/>
            </a:lvl8pPr>
            <a:lvl9pPr indent="-317500" lvl="8" marL="4114800" rtl="0" algn="l">
              <a:spcBef>
                <a:spcPts val="1200"/>
              </a:spcBef>
              <a:spcAft>
                <a:spcPts val="1200"/>
              </a:spcAft>
              <a:buClr>
                <a:schemeClr val="accent2"/>
              </a:buClr>
              <a:buSzPts val="1400"/>
              <a:buChar char="■"/>
              <a:defRPr/>
            </a:lvl9pPr>
          </a:lstStyle>
          <a:p/>
        </p:txBody>
      </p:sp>
      <p:sp>
        <p:nvSpPr>
          <p:cNvPr id="287" name="Google Shape;287;p62"/>
          <p:cNvSpPr txBox="1"/>
          <p:nvPr>
            <p:ph idx="3" type="body"/>
          </p:nvPr>
        </p:nvSpPr>
        <p:spPr>
          <a:xfrm>
            <a:off x="716022" y="2801237"/>
            <a:ext cx="2596200" cy="373800"/>
          </a:xfrm>
          <a:prstGeom prst="rect">
            <a:avLst/>
          </a:prstGeom>
          <a:noFill/>
          <a:ln>
            <a:noFill/>
          </a:ln>
        </p:spPr>
        <p:txBody>
          <a:bodyPr anchorCtr="0" anchor="b" bIns="0" lIns="0" spcFirstLastPara="1" rIns="0" wrap="square" tIns="0">
            <a:normAutofit/>
          </a:bodyPr>
          <a:lstStyle>
            <a:lvl1pPr indent="-228600" lvl="0" marL="457200" rtl="0" algn="ctr">
              <a:spcBef>
                <a:spcPts val="800"/>
              </a:spcBef>
              <a:spcAft>
                <a:spcPts val="0"/>
              </a:spcAft>
              <a:buClr>
                <a:schemeClr val="lt1"/>
              </a:buClr>
              <a:buSzPts val="1200"/>
              <a:buNone/>
              <a:defRPr b="1" sz="1200">
                <a:solidFill>
                  <a:schemeClr val="accent1"/>
                </a:solidFill>
                <a:latin typeface="Salesforce Sans"/>
                <a:ea typeface="Salesforce Sans"/>
                <a:cs typeface="Salesforce Sans"/>
                <a:sym typeface="Salesforce Sans"/>
              </a:defRPr>
            </a:lvl1pPr>
            <a:lvl2pPr indent="-323850" lvl="1" marL="914400" rtl="0" algn="l">
              <a:spcBef>
                <a:spcPts val="200"/>
              </a:spcBef>
              <a:spcAft>
                <a:spcPts val="0"/>
              </a:spcAft>
              <a:buClr>
                <a:schemeClr val="lt1"/>
              </a:buClr>
              <a:buSzPts val="1500"/>
              <a:buChar char="○"/>
              <a:defRPr sz="1500">
                <a:solidFill>
                  <a:schemeClr val="lt1"/>
                </a:solidFill>
              </a:defRPr>
            </a:lvl2pPr>
            <a:lvl3pPr indent="-317500" lvl="2" marL="1371600" rtl="0" algn="l">
              <a:spcBef>
                <a:spcPts val="500"/>
              </a:spcBef>
              <a:spcAft>
                <a:spcPts val="0"/>
              </a:spcAft>
              <a:buClr>
                <a:schemeClr val="lt1"/>
              </a:buClr>
              <a:buSzPts val="1400"/>
              <a:buChar char="■"/>
              <a:defRPr sz="1400">
                <a:solidFill>
                  <a:schemeClr val="lt1"/>
                </a:solidFill>
              </a:defRPr>
            </a:lvl3pPr>
            <a:lvl4pPr indent="-304800" lvl="3" marL="1828800" rtl="0" algn="l">
              <a:spcBef>
                <a:spcPts val="500"/>
              </a:spcBef>
              <a:spcAft>
                <a:spcPts val="0"/>
              </a:spcAft>
              <a:buClr>
                <a:schemeClr val="lt1"/>
              </a:buClr>
              <a:buSzPts val="1200"/>
              <a:buChar char="●"/>
              <a:defRPr sz="1200">
                <a:solidFill>
                  <a:schemeClr val="lt1"/>
                </a:solidFill>
              </a:defRPr>
            </a:lvl4pPr>
            <a:lvl5pPr indent="-228600" lvl="4" marL="2286000" rtl="0" algn="l">
              <a:spcBef>
                <a:spcPts val="500"/>
              </a:spcBef>
              <a:spcAft>
                <a:spcPts val="0"/>
              </a:spcAft>
              <a:buSzPts val="1400"/>
              <a:buNone/>
              <a:defRPr sz="1200">
                <a:solidFill>
                  <a:schemeClr val="lt1"/>
                </a:solidFill>
              </a:defRPr>
            </a:lvl5pPr>
            <a:lvl6pPr indent="-317500" lvl="5" marL="2743200" rtl="0" algn="l">
              <a:spcBef>
                <a:spcPts val="500"/>
              </a:spcBef>
              <a:spcAft>
                <a:spcPts val="0"/>
              </a:spcAft>
              <a:buClr>
                <a:schemeClr val="accent2"/>
              </a:buClr>
              <a:buSzPts val="1400"/>
              <a:buChar char="■"/>
              <a:defRPr/>
            </a:lvl6pPr>
            <a:lvl7pPr indent="-317500" lvl="6" marL="3200400" rtl="0" algn="l">
              <a:spcBef>
                <a:spcPts val="1200"/>
              </a:spcBef>
              <a:spcAft>
                <a:spcPts val="0"/>
              </a:spcAft>
              <a:buClr>
                <a:schemeClr val="accent2"/>
              </a:buClr>
              <a:buSzPts val="1400"/>
              <a:buChar char="●"/>
              <a:defRPr/>
            </a:lvl7pPr>
            <a:lvl8pPr indent="-317500" lvl="7" marL="3657600" rtl="0" algn="l">
              <a:spcBef>
                <a:spcPts val="1200"/>
              </a:spcBef>
              <a:spcAft>
                <a:spcPts val="0"/>
              </a:spcAft>
              <a:buClr>
                <a:schemeClr val="accent2"/>
              </a:buClr>
              <a:buSzPts val="1400"/>
              <a:buChar char="○"/>
              <a:defRPr/>
            </a:lvl8pPr>
            <a:lvl9pPr indent="-317500" lvl="8" marL="4114800" rtl="0" algn="l">
              <a:spcBef>
                <a:spcPts val="1200"/>
              </a:spcBef>
              <a:spcAft>
                <a:spcPts val="1200"/>
              </a:spcAft>
              <a:buClr>
                <a:schemeClr val="accent2"/>
              </a:buClr>
              <a:buSzPts val="1400"/>
              <a:buChar char="■"/>
              <a:defRPr/>
            </a:lvl9pPr>
          </a:lstStyle>
          <a:p/>
        </p:txBody>
      </p:sp>
      <p:sp>
        <p:nvSpPr>
          <p:cNvPr id="288" name="Google Shape;288;p62"/>
          <p:cNvSpPr txBox="1"/>
          <p:nvPr>
            <p:ph idx="4" type="body"/>
          </p:nvPr>
        </p:nvSpPr>
        <p:spPr>
          <a:xfrm>
            <a:off x="3295235" y="2801237"/>
            <a:ext cx="2596200" cy="373800"/>
          </a:xfrm>
          <a:prstGeom prst="rect">
            <a:avLst/>
          </a:prstGeom>
          <a:noFill/>
          <a:ln>
            <a:noFill/>
          </a:ln>
        </p:spPr>
        <p:txBody>
          <a:bodyPr anchorCtr="0" anchor="b" bIns="0" lIns="0" spcFirstLastPara="1" rIns="0" wrap="square" tIns="0">
            <a:normAutofit/>
          </a:bodyPr>
          <a:lstStyle>
            <a:lvl1pPr indent="-228600" lvl="0" marL="457200" rtl="0" algn="ctr">
              <a:spcBef>
                <a:spcPts val="800"/>
              </a:spcBef>
              <a:spcAft>
                <a:spcPts val="0"/>
              </a:spcAft>
              <a:buClr>
                <a:schemeClr val="lt1"/>
              </a:buClr>
              <a:buSzPts val="1200"/>
              <a:buNone/>
              <a:defRPr b="1" sz="1200">
                <a:solidFill>
                  <a:schemeClr val="accent1"/>
                </a:solidFill>
                <a:latin typeface="Salesforce Sans"/>
                <a:ea typeface="Salesforce Sans"/>
                <a:cs typeface="Salesforce Sans"/>
                <a:sym typeface="Salesforce Sans"/>
              </a:defRPr>
            </a:lvl1pPr>
            <a:lvl2pPr indent="-323850" lvl="1" marL="914400" rtl="0" algn="l">
              <a:spcBef>
                <a:spcPts val="200"/>
              </a:spcBef>
              <a:spcAft>
                <a:spcPts val="0"/>
              </a:spcAft>
              <a:buClr>
                <a:schemeClr val="lt1"/>
              </a:buClr>
              <a:buSzPts val="1500"/>
              <a:buChar char="○"/>
              <a:defRPr sz="1500">
                <a:solidFill>
                  <a:schemeClr val="lt1"/>
                </a:solidFill>
              </a:defRPr>
            </a:lvl2pPr>
            <a:lvl3pPr indent="-317500" lvl="2" marL="1371600" rtl="0" algn="l">
              <a:spcBef>
                <a:spcPts val="500"/>
              </a:spcBef>
              <a:spcAft>
                <a:spcPts val="0"/>
              </a:spcAft>
              <a:buClr>
                <a:schemeClr val="lt1"/>
              </a:buClr>
              <a:buSzPts val="1400"/>
              <a:buChar char="■"/>
              <a:defRPr sz="1400">
                <a:solidFill>
                  <a:schemeClr val="lt1"/>
                </a:solidFill>
              </a:defRPr>
            </a:lvl3pPr>
            <a:lvl4pPr indent="-304800" lvl="3" marL="1828800" rtl="0" algn="l">
              <a:spcBef>
                <a:spcPts val="500"/>
              </a:spcBef>
              <a:spcAft>
                <a:spcPts val="0"/>
              </a:spcAft>
              <a:buClr>
                <a:schemeClr val="lt1"/>
              </a:buClr>
              <a:buSzPts val="1200"/>
              <a:buChar char="●"/>
              <a:defRPr sz="1200">
                <a:solidFill>
                  <a:schemeClr val="lt1"/>
                </a:solidFill>
              </a:defRPr>
            </a:lvl4pPr>
            <a:lvl5pPr indent="-228600" lvl="4" marL="2286000" rtl="0" algn="l">
              <a:spcBef>
                <a:spcPts val="500"/>
              </a:spcBef>
              <a:spcAft>
                <a:spcPts val="0"/>
              </a:spcAft>
              <a:buSzPts val="1400"/>
              <a:buNone/>
              <a:defRPr sz="1200">
                <a:solidFill>
                  <a:schemeClr val="lt1"/>
                </a:solidFill>
              </a:defRPr>
            </a:lvl5pPr>
            <a:lvl6pPr indent="-317500" lvl="5" marL="2743200" rtl="0" algn="l">
              <a:spcBef>
                <a:spcPts val="500"/>
              </a:spcBef>
              <a:spcAft>
                <a:spcPts val="0"/>
              </a:spcAft>
              <a:buClr>
                <a:schemeClr val="accent2"/>
              </a:buClr>
              <a:buSzPts val="1400"/>
              <a:buChar char="■"/>
              <a:defRPr/>
            </a:lvl6pPr>
            <a:lvl7pPr indent="-317500" lvl="6" marL="3200400" rtl="0" algn="l">
              <a:spcBef>
                <a:spcPts val="1200"/>
              </a:spcBef>
              <a:spcAft>
                <a:spcPts val="0"/>
              </a:spcAft>
              <a:buClr>
                <a:schemeClr val="accent2"/>
              </a:buClr>
              <a:buSzPts val="1400"/>
              <a:buChar char="●"/>
              <a:defRPr/>
            </a:lvl7pPr>
            <a:lvl8pPr indent="-317500" lvl="7" marL="3657600" rtl="0" algn="l">
              <a:spcBef>
                <a:spcPts val="1200"/>
              </a:spcBef>
              <a:spcAft>
                <a:spcPts val="0"/>
              </a:spcAft>
              <a:buClr>
                <a:schemeClr val="accent2"/>
              </a:buClr>
              <a:buSzPts val="1400"/>
              <a:buChar char="○"/>
              <a:defRPr/>
            </a:lvl8pPr>
            <a:lvl9pPr indent="-317500" lvl="8" marL="4114800" rtl="0" algn="l">
              <a:spcBef>
                <a:spcPts val="1200"/>
              </a:spcBef>
              <a:spcAft>
                <a:spcPts val="1200"/>
              </a:spcAft>
              <a:buClr>
                <a:schemeClr val="accent2"/>
              </a:buClr>
              <a:buSzPts val="1400"/>
              <a:buChar char="■"/>
              <a:defRPr/>
            </a:lvl9pPr>
          </a:lstStyle>
          <a:p/>
        </p:txBody>
      </p:sp>
      <p:sp>
        <p:nvSpPr>
          <p:cNvPr id="289" name="Google Shape;289;p62"/>
          <p:cNvSpPr/>
          <p:nvPr>
            <p:ph idx="5" type="pic"/>
          </p:nvPr>
        </p:nvSpPr>
        <p:spPr>
          <a:xfrm>
            <a:off x="1118877" y="1015171"/>
            <a:ext cx="1790400" cy="1785900"/>
          </a:xfrm>
          <a:prstGeom prst="ellipse">
            <a:avLst/>
          </a:prstGeom>
          <a:solidFill>
            <a:schemeClr val="lt2"/>
          </a:solidFill>
          <a:ln cap="flat" cmpd="sng" w="57150">
            <a:solidFill>
              <a:srgbClr val="5D4023"/>
            </a:solidFill>
            <a:prstDash val="solid"/>
            <a:round/>
            <a:headEnd len="sm" w="sm" type="none"/>
            <a:tailEnd len="sm" w="sm" type="none"/>
          </a:ln>
        </p:spPr>
        <p:txBody>
          <a:bodyPr anchorCtr="0" anchor="ctr" bIns="0" lIns="0" spcFirstLastPara="1" rIns="0" wrap="square" tIns="0">
            <a:noAutofit/>
          </a:bodyPr>
          <a:lstStyle>
            <a:lvl1pPr lvl="0" marR="0" rtl="0" algn="ctr">
              <a:spcBef>
                <a:spcPts val="800"/>
              </a:spcBef>
              <a:spcAft>
                <a:spcPts val="0"/>
              </a:spcAft>
              <a:buClr>
                <a:srgbClr val="7F7F7F"/>
              </a:buClr>
              <a:buSzPts val="900"/>
              <a:buFont typeface="Arial"/>
              <a:buNone/>
              <a:defRPr b="0" i="0" sz="900" u="none" cap="none" strike="noStrike">
                <a:solidFill>
                  <a:schemeClr val="lt1"/>
                </a:solidFill>
                <a:latin typeface="Salesforce Sans"/>
                <a:ea typeface="Salesforce Sans"/>
                <a:cs typeface="Salesforce Sans"/>
                <a:sym typeface="Salesforce Sans"/>
              </a:defRPr>
            </a:lvl1pPr>
            <a:lvl2pPr lvl="1" marR="0" rtl="0" algn="l">
              <a:spcBef>
                <a:spcPts val="200"/>
              </a:spcBef>
              <a:spcAft>
                <a:spcPts val="0"/>
              </a:spcAft>
              <a:buClr>
                <a:schemeClr val="lt2"/>
              </a:buClr>
              <a:buSzPts val="1400"/>
              <a:buFont typeface="Arial"/>
              <a:buChar char="•"/>
              <a:defRPr b="0" i="0" sz="1400" u="none" cap="none" strike="noStrike">
                <a:solidFill>
                  <a:schemeClr val="accent2"/>
                </a:solidFill>
                <a:latin typeface="Salesforce Sans"/>
                <a:ea typeface="Salesforce Sans"/>
                <a:cs typeface="Salesforce Sans"/>
                <a:sym typeface="Salesforce Sans"/>
              </a:defRPr>
            </a:lvl2pPr>
            <a:lvl3pPr lvl="2" marR="0" rtl="0" algn="l">
              <a:spcBef>
                <a:spcPts val="500"/>
              </a:spcBef>
              <a:spcAft>
                <a:spcPts val="0"/>
              </a:spcAft>
              <a:buClr>
                <a:schemeClr val="lt2"/>
              </a:buClr>
              <a:buSzPts val="1200"/>
              <a:buFont typeface="Arial"/>
              <a:buChar char="•"/>
              <a:defRPr b="0" i="0" sz="1200" u="none" cap="none" strike="noStrike">
                <a:solidFill>
                  <a:schemeClr val="accent2"/>
                </a:solidFill>
                <a:latin typeface="Salesforce Sans"/>
                <a:ea typeface="Salesforce Sans"/>
                <a:cs typeface="Salesforce Sans"/>
                <a:sym typeface="Salesforce Sans"/>
              </a:defRPr>
            </a:lvl3pPr>
            <a:lvl4pPr lvl="3" marR="0" rtl="0" algn="l">
              <a:spcBef>
                <a:spcPts val="500"/>
              </a:spcBef>
              <a:spcAft>
                <a:spcPts val="0"/>
              </a:spcAft>
              <a:buClr>
                <a:schemeClr val="lt2"/>
              </a:buClr>
              <a:buSzPts val="1100"/>
              <a:buFont typeface="Arial"/>
              <a:buChar char="•"/>
              <a:defRPr b="0" i="0" sz="1100" u="none" cap="none" strike="noStrike">
                <a:solidFill>
                  <a:schemeClr val="accent2"/>
                </a:solidFill>
                <a:latin typeface="Salesforce Sans"/>
                <a:ea typeface="Salesforce Sans"/>
                <a:cs typeface="Salesforce Sans"/>
                <a:sym typeface="Salesforce Sans"/>
              </a:defRPr>
            </a:lvl4pPr>
            <a:lvl5pPr lvl="4" marR="0" rtl="0" algn="l">
              <a:spcBef>
                <a:spcPts val="500"/>
              </a:spcBef>
              <a:spcAft>
                <a:spcPts val="0"/>
              </a:spcAft>
              <a:buSzPts val="1100"/>
              <a:buNone/>
              <a:defRPr b="0" i="0" sz="1500" u="none" cap="none" strike="noStrike">
                <a:solidFill>
                  <a:schemeClr val="accent2"/>
                </a:solidFill>
                <a:latin typeface="Salesforce Sans"/>
                <a:ea typeface="Salesforce Sans"/>
                <a:cs typeface="Salesforce Sans"/>
                <a:sym typeface="Salesforce Sans"/>
              </a:defRPr>
            </a:lvl5pPr>
            <a:lvl6pPr lvl="5" marR="0" rtl="0" algn="l">
              <a:spcBef>
                <a:spcPts val="500"/>
              </a:spcBef>
              <a:spcAft>
                <a:spcPts val="0"/>
              </a:spcAft>
              <a:buClr>
                <a:schemeClr val="accent2"/>
              </a:buClr>
              <a:buSzPts val="1500"/>
              <a:buFont typeface="Arial"/>
              <a:buChar char="•"/>
              <a:defRPr b="0" i="0" sz="1500" u="none" cap="none" strike="noStrike">
                <a:solidFill>
                  <a:schemeClr val="accent2"/>
                </a:solidFill>
                <a:latin typeface="Salesforce Sans"/>
                <a:ea typeface="Salesforce Sans"/>
                <a:cs typeface="Salesforce Sans"/>
                <a:sym typeface="Salesforce Sans"/>
              </a:defRPr>
            </a:lvl6pPr>
            <a:lvl7pPr lvl="6" marR="0" rtl="0" algn="l">
              <a:spcBef>
                <a:spcPts val="300"/>
              </a:spcBef>
              <a:spcAft>
                <a:spcPts val="0"/>
              </a:spcAft>
              <a:buClr>
                <a:schemeClr val="accent2"/>
              </a:buClr>
              <a:buSzPts val="1500"/>
              <a:buFont typeface="Arial"/>
              <a:buChar char="•"/>
              <a:defRPr b="0" i="0" sz="1500" u="none" cap="none" strike="noStrike">
                <a:solidFill>
                  <a:schemeClr val="accent2"/>
                </a:solidFill>
                <a:latin typeface="Salesforce Sans"/>
                <a:ea typeface="Salesforce Sans"/>
                <a:cs typeface="Salesforce Sans"/>
                <a:sym typeface="Salesforce Sans"/>
              </a:defRPr>
            </a:lvl7pPr>
            <a:lvl8pPr lvl="7" marR="0" rtl="0" algn="l">
              <a:spcBef>
                <a:spcPts val="300"/>
              </a:spcBef>
              <a:spcAft>
                <a:spcPts val="0"/>
              </a:spcAft>
              <a:buClr>
                <a:schemeClr val="accent2"/>
              </a:buClr>
              <a:buSzPts val="1500"/>
              <a:buFont typeface="Arial"/>
              <a:buChar char="•"/>
              <a:defRPr b="0" i="0" sz="1500" u="none" cap="none" strike="noStrike">
                <a:solidFill>
                  <a:schemeClr val="accent2"/>
                </a:solidFill>
                <a:latin typeface="Salesforce Sans"/>
                <a:ea typeface="Salesforce Sans"/>
                <a:cs typeface="Salesforce Sans"/>
                <a:sym typeface="Salesforce Sans"/>
              </a:defRPr>
            </a:lvl8pPr>
            <a:lvl9pPr lvl="8" marR="0" rtl="0" algn="l">
              <a:spcBef>
                <a:spcPts val="300"/>
              </a:spcBef>
              <a:spcAft>
                <a:spcPts val="0"/>
              </a:spcAft>
              <a:buClr>
                <a:schemeClr val="accent2"/>
              </a:buClr>
              <a:buSzPts val="1500"/>
              <a:buFont typeface="Arial"/>
              <a:buChar char="•"/>
              <a:defRPr b="0" i="0" sz="1500" u="none" cap="none" strike="noStrike">
                <a:solidFill>
                  <a:schemeClr val="accent2"/>
                </a:solidFill>
                <a:latin typeface="Salesforce Sans"/>
                <a:ea typeface="Salesforce Sans"/>
                <a:cs typeface="Salesforce Sans"/>
                <a:sym typeface="Salesforce Sans"/>
              </a:defRPr>
            </a:lvl9pPr>
          </a:lstStyle>
          <a:p/>
        </p:txBody>
      </p:sp>
      <p:sp>
        <p:nvSpPr>
          <p:cNvPr id="290" name="Google Shape;290;p62"/>
          <p:cNvSpPr/>
          <p:nvPr>
            <p:ph idx="6" type="pic"/>
          </p:nvPr>
        </p:nvSpPr>
        <p:spPr>
          <a:xfrm>
            <a:off x="3698089" y="1015171"/>
            <a:ext cx="1790400" cy="1785900"/>
          </a:xfrm>
          <a:prstGeom prst="ellipse">
            <a:avLst/>
          </a:prstGeom>
          <a:solidFill>
            <a:schemeClr val="lt2"/>
          </a:solidFill>
          <a:ln cap="flat" cmpd="sng" w="57150">
            <a:solidFill>
              <a:srgbClr val="5D4023"/>
            </a:solidFill>
            <a:prstDash val="solid"/>
            <a:round/>
            <a:headEnd len="sm" w="sm" type="none"/>
            <a:tailEnd len="sm" w="sm" type="none"/>
          </a:ln>
        </p:spPr>
        <p:txBody>
          <a:bodyPr anchorCtr="0" anchor="ctr" bIns="0" lIns="0" spcFirstLastPara="1" rIns="0" wrap="square" tIns="0">
            <a:noAutofit/>
          </a:bodyPr>
          <a:lstStyle>
            <a:lvl1pPr lvl="0" marR="0" rtl="0" algn="ctr">
              <a:spcBef>
                <a:spcPts val="800"/>
              </a:spcBef>
              <a:spcAft>
                <a:spcPts val="0"/>
              </a:spcAft>
              <a:buClr>
                <a:srgbClr val="7F7F7F"/>
              </a:buClr>
              <a:buSzPts val="900"/>
              <a:buFont typeface="Arial"/>
              <a:buNone/>
              <a:defRPr b="0" i="0" sz="900" u="none" cap="none" strike="noStrike">
                <a:solidFill>
                  <a:schemeClr val="lt1"/>
                </a:solidFill>
                <a:latin typeface="Salesforce Sans"/>
                <a:ea typeface="Salesforce Sans"/>
                <a:cs typeface="Salesforce Sans"/>
                <a:sym typeface="Salesforce Sans"/>
              </a:defRPr>
            </a:lvl1pPr>
            <a:lvl2pPr lvl="1" marR="0" rtl="0" algn="l">
              <a:spcBef>
                <a:spcPts val="200"/>
              </a:spcBef>
              <a:spcAft>
                <a:spcPts val="0"/>
              </a:spcAft>
              <a:buClr>
                <a:schemeClr val="lt2"/>
              </a:buClr>
              <a:buSzPts val="1400"/>
              <a:buFont typeface="Arial"/>
              <a:buChar char="•"/>
              <a:defRPr b="0" i="0" sz="1400" u="none" cap="none" strike="noStrike">
                <a:solidFill>
                  <a:schemeClr val="accent2"/>
                </a:solidFill>
                <a:latin typeface="Salesforce Sans"/>
                <a:ea typeface="Salesforce Sans"/>
                <a:cs typeface="Salesforce Sans"/>
                <a:sym typeface="Salesforce Sans"/>
              </a:defRPr>
            </a:lvl2pPr>
            <a:lvl3pPr lvl="2" marR="0" rtl="0" algn="l">
              <a:spcBef>
                <a:spcPts val="500"/>
              </a:spcBef>
              <a:spcAft>
                <a:spcPts val="0"/>
              </a:spcAft>
              <a:buClr>
                <a:schemeClr val="lt2"/>
              </a:buClr>
              <a:buSzPts val="1200"/>
              <a:buFont typeface="Arial"/>
              <a:buChar char="•"/>
              <a:defRPr b="0" i="0" sz="1200" u="none" cap="none" strike="noStrike">
                <a:solidFill>
                  <a:schemeClr val="accent2"/>
                </a:solidFill>
                <a:latin typeface="Salesforce Sans"/>
                <a:ea typeface="Salesforce Sans"/>
                <a:cs typeface="Salesforce Sans"/>
                <a:sym typeface="Salesforce Sans"/>
              </a:defRPr>
            </a:lvl3pPr>
            <a:lvl4pPr lvl="3" marR="0" rtl="0" algn="l">
              <a:spcBef>
                <a:spcPts val="500"/>
              </a:spcBef>
              <a:spcAft>
                <a:spcPts val="0"/>
              </a:spcAft>
              <a:buClr>
                <a:schemeClr val="lt2"/>
              </a:buClr>
              <a:buSzPts val="1100"/>
              <a:buFont typeface="Arial"/>
              <a:buChar char="•"/>
              <a:defRPr b="0" i="0" sz="1100" u="none" cap="none" strike="noStrike">
                <a:solidFill>
                  <a:schemeClr val="accent2"/>
                </a:solidFill>
                <a:latin typeface="Salesforce Sans"/>
                <a:ea typeface="Salesforce Sans"/>
                <a:cs typeface="Salesforce Sans"/>
                <a:sym typeface="Salesforce Sans"/>
              </a:defRPr>
            </a:lvl4pPr>
            <a:lvl5pPr lvl="4" marR="0" rtl="0" algn="l">
              <a:spcBef>
                <a:spcPts val="500"/>
              </a:spcBef>
              <a:spcAft>
                <a:spcPts val="0"/>
              </a:spcAft>
              <a:buSzPts val="1100"/>
              <a:buNone/>
              <a:defRPr b="0" i="0" sz="1500" u="none" cap="none" strike="noStrike">
                <a:solidFill>
                  <a:schemeClr val="accent2"/>
                </a:solidFill>
                <a:latin typeface="Salesforce Sans"/>
                <a:ea typeface="Salesforce Sans"/>
                <a:cs typeface="Salesforce Sans"/>
                <a:sym typeface="Salesforce Sans"/>
              </a:defRPr>
            </a:lvl5pPr>
            <a:lvl6pPr lvl="5" marR="0" rtl="0" algn="l">
              <a:spcBef>
                <a:spcPts val="500"/>
              </a:spcBef>
              <a:spcAft>
                <a:spcPts val="0"/>
              </a:spcAft>
              <a:buClr>
                <a:schemeClr val="accent2"/>
              </a:buClr>
              <a:buSzPts val="1500"/>
              <a:buFont typeface="Arial"/>
              <a:buChar char="•"/>
              <a:defRPr b="0" i="0" sz="1500" u="none" cap="none" strike="noStrike">
                <a:solidFill>
                  <a:schemeClr val="accent2"/>
                </a:solidFill>
                <a:latin typeface="Salesforce Sans"/>
                <a:ea typeface="Salesforce Sans"/>
                <a:cs typeface="Salesforce Sans"/>
                <a:sym typeface="Salesforce Sans"/>
              </a:defRPr>
            </a:lvl6pPr>
            <a:lvl7pPr lvl="6" marR="0" rtl="0" algn="l">
              <a:spcBef>
                <a:spcPts val="300"/>
              </a:spcBef>
              <a:spcAft>
                <a:spcPts val="0"/>
              </a:spcAft>
              <a:buClr>
                <a:schemeClr val="accent2"/>
              </a:buClr>
              <a:buSzPts val="1500"/>
              <a:buFont typeface="Arial"/>
              <a:buChar char="•"/>
              <a:defRPr b="0" i="0" sz="1500" u="none" cap="none" strike="noStrike">
                <a:solidFill>
                  <a:schemeClr val="accent2"/>
                </a:solidFill>
                <a:latin typeface="Salesforce Sans"/>
                <a:ea typeface="Salesforce Sans"/>
                <a:cs typeface="Salesforce Sans"/>
                <a:sym typeface="Salesforce Sans"/>
              </a:defRPr>
            </a:lvl7pPr>
            <a:lvl8pPr lvl="7" marR="0" rtl="0" algn="l">
              <a:spcBef>
                <a:spcPts val="300"/>
              </a:spcBef>
              <a:spcAft>
                <a:spcPts val="0"/>
              </a:spcAft>
              <a:buClr>
                <a:schemeClr val="accent2"/>
              </a:buClr>
              <a:buSzPts val="1500"/>
              <a:buFont typeface="Arial"/>
              <a:buChar char="•"/>
              <a:defRPr b="0" i="0" sz="1500" u="none" cap="none" strike="noStrike">
                <a:solidFill>
                  <a:schemeClr val="accent2"/>
                </a:solidFill>
                <a:latin typeface="Salesforce Sans"/>
                <a:ea typeface="Salesforce Sans"/>
                <a:cs typeface="Salesforce Sans"/>
                <a:sym typeface="Salesforce Sans"/>
              </a:defRPr>
            </a:lvl8pPr>
            <a:lvl9pPr lvl="8" marR="0" rtl="0" algn="l">
              <a:spcBef>
                <a:spcPts val="300"/>
              </a:spcBef>
              <a:spcAft>
                <a:spcPts val="0"/>
              </a:spcAft>
              <a:buClr>
                <a:schemeClr val="accent2"/>
              </a:buClr>
              <a:buSzPts val="1500"/>
              <a:buFont typeface="Arial"/>
              <a:buChar char="•"/>
              <a:defRPr b="0" i="0" sz="1500" u="none" cap="none" strike="noStrike">
                <a:solidFill>
                  <a:schemeClr val="accent2"/>
                </a:solidFill>
                <a:latin typeface="Salesforce Sans"/>
                <a:ea typeface="Salesforce Sans"/>
                <a:cs typeface="Salesforce Sans"/>
                <a:sym typeface="Salesforce Sans"/>
              </a:defRPr>
            </a:lvl9pPr>
          </a:lstStyle>
          <a:p/>
        </p:txBody>
      </p:sp>
      <p:sp>
        <p:nvSpPr>
          <p:cNvPr id="291" name="Google Shape;291;p62"/>
          <p:cNvSpPr txBox="1"/>
          <p:nvPr>
            <p:ph idx="7" type="body"/>
          </p:nvPr>
        </p:nvSpPr>
        <p:spPr>
          <a:xfrm>
            <a:off x="5884799" y="3233598"/>
            <a:ext cx="2502300" cy="638100"/>
          </a:xfrm>
          <a:prstGeom prst="rect">
            <a:avLst/>
          </a:prstGeom>
          <a:noFill/>
          <a:ln>
            <a:noFill/>
          </a:ln>
        </p:spPr>
        <p:txBody>
          <a:bodyPr anchorCtr="0" anchor="t" bIns="0" lIns="6850" spcFirstLastPara="1" rIns="0" wrap="square" tIns="0">
            <a:normAutofit/>
          </a:bodyPr>
          <a:lstStyle>
            <a:lvl1pPr indent="-304800" lvl="0" marL="457200" rtl="0" algn="ctr">
              <a:spcBef>
                <a:spcPts val="0"/>
              </a:spcBef>
              <a:spcAft>
                <a:spcPts val="0"/>
              </a:spcAft>
              <a:buSzPts val="1200"/>
              <a:buChar char="●"/>
              <a:defRPr sz="1200">
                <a:solidFill>
                  <a:schemeClr val="accent1"/>
                </a:solidFill>
              </a:defRPr>
            </a:lvl1pPr>
            <a:lvl2pPr indent="-228600" lvl="1" marL="914400" rtl="0" algn="ctr">
              <a:spcBef>
                <a:spcPts val="200"/>
              </a:spcBef>
              <a:spcAft>
                <a:spcPts val="0"/>
              </a:spcAft>
              <a:buClr>
                <a:schemeClr val="lt1"/>
              </a:buClr>
              <a:buSzPts val="900"/>
              <a:buNone/>
              <a:defRPr sz="900">
                <a:solidFill>
                  <a:schemeClr val="dk2"/>
                </a:solidFill>
              </a:defRPr>
            </a:lvl2pPr>
            <a:lvl3pPr indent="-298450" lvl="2" marL="1371600" rtl="0" algn="l">
              <a:spcBef>
                <a:spcPts val="500"/>
              </a:spcBef>
              <a:spcAft>
                <a:spcPts val="0"/>
              </a:spcAft>
              <a:buSzPts val="1100"/>
              <a:buChar char="■"/>
              <a:defRPr sz="1100">
                <a:solidFill>
                  <a:schemeClr val="lt1"/>
                </a:solidFill>
              </a:defRPr>
            </a:lvl3pPr>
            <a:lvl4pPr indent="-317500" lvl="3" marL="1828800" rtl="0" algn="l">
              <a:spcBef>
                <a:spcPts val="500"/>
              </a:spcBef>
              <a:spcAft>
                <a:spcPts val="0"/>
              </a:spcAft>
              <a:buSzPts val="1400"/>
              <a:buChar char="●"/>
              <a:defRPr/>
            </a:lvl4pPr>
            <a:lvl5pPr indent="-228600" lvl="4" marL="2286000" rtl="0" algn="l">
              <a:spcBef>
                <a:spcPts val="500"/>
              </a:spcBef>
              <a:spcAft>
                <a:spcPts val="0"/>
              </a:spcAft>
              <a:buSzPts val="1400"/>
              <a:buNone/>
              <a:defRPr/>
            </a:lvl5pPr>
            <a:lvl6pPr indent="-317500" lvl="5" marL="2743200" rtl="0" algn="l">
              <a:spcBef>
                <a:spcPts val="500"/>
              </a:spcBef>
              <a:spcAft>
                <a:spcPts val="0"/>
              </a:spcAft>
              <a:buClr>
                <a:schemeClr val="accent2"/>
              </a:buClr>
              <a:buSzPts val="1400"/>
              <a:buChar char="■"/>
              <a:defRPr/>
            </a:lvl6pPr>
            <a:lvl7pPr indent="-317500" lvl="6" marL="3200400" rtl="0" algn="l">
              <a:spcBef>
                <a:spcPts val="1200"/>
              </a:spcBef>
              <a:spcAft>
                <a:spcPts val="0"/>
              </a:spcAft>
              <a:buClr>
                <a:schemeClr val="accent2"/>
              </a:buClr>
              <a:buSzPts val="1400"/>
              <a:buChar char="●"/>
              <a:defRPr/>
            </a:lvl7pPr>
            <a:lvl8pPr indent="-317500" lvl="7" marL="3657600" rtl="0" algn="l">
              <a:spcBef>
                <a:spcPts val="1200"/>
              </a:spcBef>
              <a:spcAft>
                <a:spcPts val="0"/>
              </a:spcAft>
              <a:buClr>
                <a:schemeClr val="accent2"/>
              </a:buClr>
              <a:buSzPts val="1400"/>
              <a:buChar char="○"/>
              <a:defRPr/>
            </a:lvl8pPr>
            <a:lvl9pPr indent="-317500" lvl="8" marL="4114800" rtl="0" algn="l">
              <a:spcBef>
                <a:spcPts val="1200"/>
              </a:spcBef>
              <a:spcAft>
                <a:spcPts val="1200"/>
              </a:spcAft>
              <a:buClr>
                <a:schemeClr val="accent2"/>
              </a:buClr>
              <a:buSzPts val="1400"/>
              <a:buChar char="■"/>
              <a:defRPr/>
            </a:lvl9pPr>
          </a:lstStyle>
          <a:p/>
        </p:txBody>
      </p:sp>
      <p:sp>
        <p:nvSpPr>
          <p:cNvPr id="292" name="Google Shape;292;p62"/>
          <p:cNvSpPr txBox="1"/>
          <p:nvPr>
            <p:ph idx="8" type="body"/>
          </p:nvPr>
        </p:nvSpPr>
        <p:spPr>
          <a:xfrm>
            <a:off x="5837911" y="2801237"/>
            <a:ext cx="2596200" cy="373800"/>
          </a:xfrm>
          <a:prstGeom prst="rect">
            <a:avLst/>
          </a:prstGeom>
          <a:noFill/>
          <a:ln>
            <a:noFill/>
          </a:ln>
        </p:spPr>
        <p:txBody>
          <a:bodyPr anchorCtr="0" anchor="b" bIns="0" lIns="0" spcFirstLastPara="1" rIns="0" wrap="square" tIns="0">
            <a:normAutofit/>
          </a:bodyPr>
          <a:lstStyle>
            <a:lvl1pPr indent="-228600" lvl="0" marL="457200" rtl="0" algn="ctr">
              <a:spcBef>
                <a:spcPts val="800"/>
              </a:spcBef>
              <a:spcAft>
                <a:spcPts val="0"/>
              </a:spcAft>
              <a:buClr>
                <a:schemeClr val="lt1"/>
              </a:buClr>
              <a:buSzPts val="1200"/>
              <a:buNone/>
              <a:defRPr b="1" sz="1200">
                <a:solidFill>
                  <a:schemeClr val="accent1"/>
                </a:solidFill>
                <a:latin typeface="Salesforce Sans"/>
                <a:ea typeface="Salesforce Sans"/>
                <a:cs typeface="Salesforce Sans"/>
                <a:sym typeface="Salesforce Sans"/>
              </a:defRPr>
            </a:lvl1pPr>
            <a:lvl2pPr indent="-323850" lvl="1" marL="914400" rtl="0" algn="l">
              <a:spcBef>
                <a:spcPts val="200"/>
              </a:spcBef>
              <a:spcAft>
                <a:spcPts val="0"/>
              </a:spcAft>
              <a:buClr>
                <a:schemeClr val="lt1"/>
              </a:buClr>
              <a:buSzPts val="1500"/>
              <a:buChar char="○"/>
              <a:defRPr sz="1500">
                <a:solidFill>
                  <a:schemeClr val="lt1"/>
                </a:solidFill>
              </a:defRPr>
            </a:lvl2pPr>
            <a:lvl3pPr indent="-317500" lvl="2" marL="1371600" rtl="0" algn="l">
              <a:spcBef>
                <a:spcPts val="500"/>
              </a:spcBef>
              <a:spcAft>
                <a:spcPts val="0"/>
              </a:spcAft>
              <a:buClr>
                <a:schemeClr val="lt1"/>
              </a:buClr>
              <a:buSzPts val="1400"/>
              <a:buChar char="■"/>
              <a:defRPr sz="1400">
                <a:solidFill>
                  <a:schemeClr val="lt1"/>
                </a:solidFill>
              </a:defRPr>
            </a:lvl3pPr>
            <a:lvl4pPr indent="-304800" lvl="3" marL="1828800" rtl="0" algn="l">
              <a:spcBef>
                <a:spcPts val="500"/>
              </a:spcBef>
              <a:spcAft>
                <a:spcPts val="0"/>
              </a:spcAft>
              <a:buClr>
                <a:schemeClr val="lt1"/>
              </a:buClr>
              <a:buSzPts val="1200"/>
              <a:buChar char="●"/>
              <a:defRPr sz="1200">
                <a:solidFill>
                  <a:schemeClr val="lt1"/>
                </a:solidFill>
              </a:defRPr>
            </a:lvl4pPr>
            <a:lvl5pPr indent="-228600" lvl="4" marL="2286000" rtl="0" algn="l">
              <a:spcBef>
                <a:spcPts val="500"/>
              </a:spcBef>
              <a:spcAft>
                <a:spcPts val="0"/>
              </a:spcAft>
              <a:buSzPts val="1400"/>
              <a:buNone/>
              <a:defRPr sz="1200">
                <a:solidFill>
                  <a:schemeClr val="lt1"/>
                </a:solidFill>
              </a:defRPr>
            </a:lvl5pPr>
            <a:lvl6pPr indent="-317500" lvl="5" marL="2743200" rtl="0" algn="l">
              <a:spcBef>
                <a:spcPts val="500"/>
              </a:spcBef>
              <a:spcAft>
                <a:spcPts val="0"/>
              </a:spcAft>
              <a:buClr>
                <a:schemeClr val="accent2"/>
              </a:buClr>
              <a:buSzPts val="1400"/>
              <a:buChar char="■"/>
              <a:defRPr/>
            </a:lvl6pPr>
            <a:lvl7pPr indent="-317500" lvl="6" marL="3200400" rtl="0" algn="l">
              <a:spcBef>
                <a:spcPts val="1200"/>
              </a:spcBef>
              <a:spcAft>
                <a:spcPts val="0"/>
              </a:spcAft>
              <a:buClr>
                <a:schemeClr val="accent2"/>
              </a:buClr>
              <a:buSzPts val="1400"/>
              <a:buChar char="●"/>
              <a:defRPr/>
            </a:lvl7pPr>
            <a:lvl8pPr indent="-317500" lvl="7" marL="3657600" rtl="0" algn="l">
              <a:spcBef>
                <a:spcPts val="1200"/>
              </a:spcBef>
              <a:spcAft>
                <a:spcPts val="0"/>
              </a:spcAft>
              <a:buClr>
                <a:schemeClr val="accent2"/>
              </a:buClr>
              <a:buSzPts val="1400"/>
              <a:buChar char="○"/>
              <a:defRPr/>
            </a:lvl8pPr>
            <a:lvl9pPr indent="-317500" lvl="8" marL="4114800" rtl="0" algn="l">
              <a:spcBef>
                <a:spcPts val="1200"/>
              </a:spcBef>
              <a:spcAft>
                <a:spcPts val="1200"/>
              </a:spcAft>
              <a:buClr>
                <a:schemeClr val="accent2"/>
              </a:buClr>
              <a:buSzPts val="1400"/>
              <a:buChar char="■"/>
              <a:defRPr/>
            </a:lvl9pPr>
          </a:lstStyle>
          <a:p/>
        </p:txBody>
      </p:sp>
      <p:sp>
        <p:nvSpPr>
          <p:cNvPr id="293" name="Google Shape;293;p62"/>
          <p:cNvSpPr/>
          <p:nvPr>
            <p:ph idx="9" type="pic"/>
          </p:nvPr>
        </p:nvSpPr>
        <p:spPr>
          <a:xfrm>
            <a:off x="6240766" y="1015171"/>
            <a:ext cx="1790400" cy="1785900"/>
          </a:xfrm>
          <a:prstGeom prst="ellipse">
            <a:avLst/>
          </a:prstGeom>
          <a:solidFill>
            <a:schemeClr val="lt2"/>
          </a:solidFill>
          <a:ln cap="flat" cmpd="sng" w="57150">
            <a:solidFill>
              <a:srgbClr val="5D4023"/>
            </a:solidFill>
            <a:prstDash val="solid"/>
            <a:round/>
            <a:headEnd len="sm" w="sm" type="none"/>
            <a:tailEnd len="sm" w="sm" type="none"/>
          </a:ln>
        </p:spPr>
        <p:txBody>
          <a:bodyPr anchorCtr="0" anchor="ctr" bIns="0" lIns="0" spcFirstLastPara="1" rIns="0" wrap="square" tIns="0">
            <a:noAutofit/>
          </a:bodyPr>
          <a:lstStyle>
            <a:lvl1pPr lvl="0" marR="0" rtl="0" algn="ctr">
              <a:spcBef>
                <a:spcPts val="800"/>
              </a:spcBef>
              <a:spcAft>
                <a:spcPts val="0"/>
              </a:spcAft>
              <a:buClr>
                <a:srgbClr val="7F7F7F"/>
              </a:buClr>
              <a:buSzPts val="900"/>
              <a:buFont typeface="Arial"/>
              <a:buNone/>
              <a:defRPr b="0" i="0" sz="900" u="none" cap="none" strike="noStrike">
                <a:solidFill>
                  <a:schemeClr val="lt1"/>
                </a:solidFill>
                <a:latin typeface="Salesforce Sans"/>
                <a:ea typeface="Salesforce Sans"/>
                <a:cs typeface="Salesforce Sans"/>
                <a:sym typeface="Salesforce Sans"/>
              </a:defRPr>
            </a:lvl1pPr>
            <a:lvl2pPr lvl="1" marR="0" rtl="0" algn="l">
              <a:spcBef>
                <a:spcPts val="200"/>
              </a:spcBef>
              <a:spcAft>
                <a:spcPts val="0"/>
              </a:spcAft>
              <a:buClr>
                <a:schemeClr val="lt2"/>
              </a:buClr>
              <a:buSzPts val="1400"/>
              <a:buFont typeface="Arial"/>
              <a:buChar char="•"/>
              <a:defRPr b="0" i="0" sz="1400" u="none" cap="none" strike="noStrike">
                <a:solidFill>
                  <a:schemeClr val="accent2"/>
                </a:solidFill>
                <a:latin typeface="Salesforce Sans"/>
                <a:ea typeface="Salesforce Sans"/>
                <a:cs typeface="Salesforce Sans"/>
                <a:sym typeface="Salesforce Sans"/>
              </a:defRPr>
            </a:lvl2pPr>
            <a:lvl3pPr lvl="2" marR="0" rtl="0" algn="l">
              <a:spcBef>
                <a:spcPts val="500"/>
              </a:spcBef>
              <a:spcAft>
                <a:spcPts val="0"/>
              </a:spcAft>
              <a:buClr>
                <a:schemeClr val="lt2"/>
              </a:buClr>
              <a:buSzPts val="1200"/>
              <a:buFont typeface="Arial"/>
              <a:buChar char="•"/>
              <a:defRPr b="0" i="0" sz="1200" u="none" cap="none" strike="noStrike">
                <a:solidFill>
                  <a:schemeClr val="accent2"/>
                </a:solidFill>
                <a:latin typeface="Salesforce Sans"/>
                <a:ea typeface="Salesforce Sans"/>
                <a:cs typeface="Salesforce Sans"/>
                <a:sym typeface="Salesforce Sans"/>
              </a:defRPr>
            </a:lvl3pPr>
            <a:lvl4pPr lvl="3" marR="0" rtl="0" algn="l">
              <a:spcBef>
                <a:spcPts val="500"/>
              </a:spcBef>
              <a:spcAft>
                <a:spcPts val="0"/>
              </a:spcAft>
              <a:buClr>
                <a:schemeClr val="lt2"/>
              </a:buClr>
              <a:buSzPts val="1100"/>
              <a:buFont typeface="Arial"/>
              <a:buChar char="•"/>
              <a:defRPr b="0" i="0" sz="1100" u="none" cap="none" strike="noStrike">
                <a:solidFill>
                  <a:schemeClr val="accent2"/>
                </a:solidFill>
                <a:latin typeface="Salesforce Sans"/>
                <a:ea typeface="Salesforce Sans"/>
                <a:cs typeface="Salesforce Sans"/>
                <a:sym typeface="Salesforce Sans"/>
              </a:defRPr>
            </a:lvl4pPr>
            <a:lvl5pPr lvl="4" marR="0" rtl="0" algn="l">
              <a:spcBef>
                <a:spcPts val="500"/>
              </a:spcBef>
              <a:spcAft>
                <a:spcPts val="0"/>
              </a:spcAft>
              <a:buSzPts val="1100"/>
              <a:buNone/>
              <a:defRPr b="0" i="0" sz="1500" u="none" cap="none" strike="noStrike">
                <a:solidFill>
                  <a:schemeClr val="accent2"/>
                </a:solidFill>
                <a:latin typeface="Salesforce Sans"/>
                <a:ea typeface="Salesforce Sans"/>
                <a:cs typeface="Salesforce Sans"/>
                <a:sym typeface="Salesforce Sans"/>
              </a:defRPr>
            </a:lvl5pPr>
            <a:lvl6pPr lvl="5" marR="0" rtl="0" algn="l">
              <a:spcBef>
                <a:spcPts val="500"/>
              </a:spcBef>
              <a:spcAft>
                <a:spcPts val="0"/>
              </a:spcAft>
              <a:buClr>
                <a:schemeClr val="accent2"/>
              </a:buClr>
              <a:buSzPts val="1500"/>
              <a:buFont typeface="Arial"/>
              <a:buChar char="•"/>
              <a:defRPr b="0" i="0" sz="1500" u="none" cap="none" strike="noStrike">
                <a:solidFill>
                  <a:schemeClr val="accent2"/>
                </a:solidFill>
                <a:latin typeface="Salesforce Sans"/>
                <a:ea typeface="Salesforce Sans"/>
                <a:cs typeface="Salesforce Sans"/>
                <a:sym typeface="Salesforce Sans"/>
              </a:defRPr>
            </a:lvl6pPr>
            <a:lvl7pPr lvl="6" marR="0" rtl="0" algn="l">
              <a:spcBef>
                <a:spcPts val="300"/>
              </a:spcBef>
              <a:spcAft>
                <a:spcPts val="0"/>
              </a:spcAft>
              <a:buClr>
                <a:schemeClr val="accent2"/>
              </a:buClr>
              <a:buSzPts val="1500"/>
              <a:buFont typeface="Arial"/>
              <a:buChar char="•"/>
              <a:defRPr b="0" i="0" sz="1500" u="none" cap="none" strike="noStrike">
                <a:solidFill>
                  <a:schemeClr val="accent2"/>
                </a:solidFill>
                <a:latin typeface="Salesforce Sans"/>
                <a:ea typeface="Salesforce Sans"/>
                <a:cs typeface="Salesforce Sans"/>
                <a:sym typeface="Salesforce Sans"/>
              </a:defRPr>
            </a:lvl7pPr>
            <a:lvl8pPr lvl="7" marR="0" rtl="0" algn="l">
              <a:spcBef>
                <a:spcPts val="300"/>
              </a:spcBef>
              <a:spcAft>
                <a:spcPts val="0"/>
              </a:spcAft>
              <a:buClr>
                <a:schemeClr val="accent2"/>
              </a:buClr>
              <a:buSzPts val="1500"/>
              <a:buFont typeface="Arial"/>
              <a:buChar char="•"/>
              <a:defRPr b="0" i="0" sz="1500" u="none" cap="none" strike="noStrike">
                <a:solidFill>
                  <a:schemeClr val="accent2"/>
                </a:solidFill>
                <a:latin typeface="Salesforce Sans"/>
                <a:ea typeface="Salesforce Sans"/>
                <a:cs typeface="Salesforce Sans"/>
                <a:sym typeface="Salesforce Sans"/>
              </a:defRPr>
            </a:lvl8pPr>
            <a:lvl9pPr lvl="8" marR="0" rtl="0" algn="l">
              <a:spcBef>
                <a:spcPts val="300"/>
              </a:spcBef>
              <a:spcAft>
                <a:spcPts val="0"/>
              </a:spcAft>
              <a:buClr>
                <a:schemeClr val="accent2"/>
              </a:buClr>
              <a:buSzPts val="1500"/>
              <a:buFont typeface="Arial"/>
              <a:buChar char="•"/>
              <a:defRPr b="0" i="0" sz="1500" u="none" cap="none" strike="noStrike">
                <a:solidFill>
                  <a:schemeClr val="accent2"/>
                </a:solidFill>
                <a:latin typeface="Salesforce Sans"/>
                <a:ea typeface="Salesforce Sans"/>
                <a:cs typeface="Salesforce Sans"/>
                <a:sym typeface="Salesforce Sans"/>
              </a:defRPr>
            </a:lvl9pPr>
          </a:lstStyle>
          <a:p/>
        </p:txBody>
      </p:sp>
      <p:pic>
        <p:nvPicPr>
          <p:cNvPr descr="pasted-image.pdf" id="294" name="Google Shape;294;p62"/>
          <p:cNvPicPr preferRelativeResize="0"/>
          <p:nvPr/>
        </p:nvPicPr>
        <p:blipFill rotWithShape="1">
          <a:blip r:embed="rId3">
            <a:alphaModFix/>
          </a:blip>
          <a:srcRect b="0" l="0" r="0" t="0"/>
          <a:stretch/>
        </p:blipFill>
        <p:spPr>
          <a:xfrm>
            <a:off x="8275084" y="424095"/>
            <a:ext cx="476800" cy="333821"/>
          </a:xfrm>
          <a:prstGeom prst="rect">
            <a:avLst/>
          </a:prstGeom>
          <a:noFill/>
          <a:ln>
            <a:noFill/>
          </a:ln>
        </p:spPr>
      </p:pic>
      <p:sp>
        <p:nvSpPr>
          <p:cNvPr id="295" name="Google Shape;295;p62"/>
          <p:cNvSpPr txBox="1"/>
          <p:nvPr>
            <p:ph type="title"/>
          </p:nvPr>
        </p:nvSpPr>
        <p:spPr>
          <a:xfrm>
            <a:off x="428740" y="47625"/>
            <a:ext cx="8286300" cy="743100"/>
          </a:xfrm>
          <a:prstGeom prst="rect">
            <a:avLst/>
          </a:prstGeom>
          <a:noFill/>
          <a:ln>
            <a:noFill/>
          </a:ln>
        </p:spPr>
        <p:txBody>
          <a:bodyPr anchorCtr="0" anchor="b" bIns="0" lIns="0" spcFirstLastPara="1" rIns="0" wrap="square" tIns="0">
            <a:normAutofit/>
          </a:bodyPr>
          <a:lstStyle>
            <a:lvl1pPr lvl="0" rtl="0" algn="l">
              <a:lnSpc>
                <a:spcPct val="95000"/>
              </a:lnSpc>
              <a:spcBef>
                <a:spcPts val="0"/>
              </a:spcBef>
              <a:spcAft>
                <a:spcPts val="0"/>
              </a:spcAft>
              <a:buSzPts val="2800"/>
              <a:buNone/>
              <a:defRPr/>
            </a:lvl1pPr>
            <a:lvl2pPr lvl="1" rtl="0" algn="l">
              <a:spcBef>
                <a:spcPts val="0"/>
              </a:spcBef>
              <a:spcAft>
                <a:spcPts val="0"/>
              </a:spcAft>
              <a:buSzPts val="2800"/>
              <a:buNone/>
              <a:defRPr/>
            </a:lvl2pPr>
            <a:lvl3pPr lvl="2" rtl="0" algn="l">
              <a:spcBef>
                <a:spcPts val="0"/>
              </a:spcBef>
              <a:spcAft>
                <a:spcPts val="0"/>
              </a:spcAft>
              <a:buSzPts val="2800"/>
              <a:buNone/>
              <a:defRPr/>
            </a:lvl3pPr>
            <a:lvl4pPr lvl="3" rtl="0" algn="l">
              <a:spcBef>
                <a:spcPts val="0"/>
              </a:spcBef>
              <a:spcAft>
                <a:spcPts val="0"/>
              </a:spcAft>
              <a:buSzPts val="2800"/>
              <a:buNone/>
              <a:defRPr/>
            </a:lvl4pPr>
            <a:lvl5pPr lvl="4" rtl="0" algn="l">
              <a:spcBef>
                <a:spcPts val="0"/>
              </a:spcBef>
              <a:spcAft>
                <a:spcPts val="0"/>
              </a:spcAft>
              <a:buSzPts val="2800"/>
              <a:buNone/>
              <a:defRPr/>
            </a:lvl5pPr>
            <a:lvl6pPr lvl="5" rtl="0" algn="l">
              <a:spcBef>
                <a:spcPts val="0"/>
              </a:spcBef>
              <a:spcAft>
                <a:spcPts val="0"/>
              </a:spcAft>
              <a:buSzPts val="2800"/>
              <a:buNone/>
              <a:defRPr/>
            </a:lvl6pPr>
            <a:lvl7pPr lvl="6" rtl="0" algn="l">
              <a:spcBef>
                <a:spcPts val="0"/>
              </a:spcBef>
              <a:spcAft>
                <a:spcPts val="0"/>
              </a:spcAft>
              <a:buSzPts val="2800"/>
              <a:buNone/>
              <a:defRPr/>
            </a:lvl7pPr>
            <a:lvl8pPr lvl="7" rtl="0" algn="l">
              <a:spcBef>
                <a:spcPts val="0"/>
              </a:spcBef>
              <a:spcAft>
                <a:spcPts val="0"/>
              </a:spcAft>
              <a:buSzPts val="2800"/>
              <a:buNone/>
              <a:defRPr/>
            </a:lvl8pPr>
            <a:lvl9pPr lvl="8" rtl="0" algn="l">
              <a:spcBef>
                <a:spcPts val="0"/>
              </a:spcBef>
              <a:spcAft>
                <a:spcPts val="0"/>
              </a:spcAft>
              <a:buSzPts val="28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railMap">
  <p:cSld name="TrailMap">
    <p:spTree>
      <p:nvGrpSpPr>
        <p:cNvPr id="296" name="Shape 296"/>
        <p:cNvGrpSpPr/>
        <p:nvPr/>
      </p:nvGrpSpPr>
      <p:grpSpPr>
        <a:xfrm>
          <a:off x="0" y="0"/>
          <a:ext cx="0" cy="0"/>
          <a:chOff x="0" y="0"/>
          <a:chExt cx="0" cy="0"/>
        </a:xfrm>
      </p:grpSpPr>
      <p:grpSp>
        <p:nvGrpSpPr>
          <p:cNvPr id="297" name="Google Shape;297;p63"/>
          <p:cNvGrpSpPr/>
          <p:nvPr/>
        </p:nvGrpSpPr>
        <p:grpSpPr>
          <a:xfrm>
            <a:off x="-654589" y="-624256"/>
            <a:ext cx="11249173" cy="6765411"/>
            <a:chOff x="-875062" y="-829522"/>
            <a:chExt cx="14994898" cy="9020548"/>
          </a:xfrm>
        </p:grpSpPr>
        <p:grpSp>
          <p:nvGrpSpPr>
            <p:cNvPr id="298" name="Google Shape;298;p63"/>
            <p:cNvGrpSpPr/>
            <p:nvPr/>
          </p:nvGrpSpPr>
          <p:grpSpPr>
            <a:xfrm>
              <a:off x="-875062" y="-829522"/>
              <a:ext cx="14994898" cy="9020548"/>
              <a:chOff x="-875062" y="-829522"/>
              <a:chExt cx="14994898" cy="9020548"/>
            </a:xfrm>
          </p:grpSpPr>
          <p:grpSp>
            <p:nvGrpSpPr>
              <p:cNvPr id="299" name="Google Shape;299;p63"/>
              <p:cNvGrpSpPr/>
              <p:nvPr/>
            </p:nvGrpSpPr>
            <p:grpSpPr>
              <a:xfrm>
                <a:off x="0" y="0"/>
                <a:ext cx="12188777" cy="6858000"/>
                <a:chOff x="0" y="0"/>
                <a:chExt cx="12188777" cy="6858000"/>
              </a:xfrm>
            </p:grpSpPr>
            <p:sp>
              <p:nvSpPr>
                <p:cNvPr id="300" name="Google Shape;300;p63"/>
                <p:cNvSpPr/>
                <p:nvPr/>
              </p:nvSpPr>
              <p:spPr>
                <a:xfrm>
                  <a:off x="0" y="0"/>
                  <a:ext cx="2441400" cy="6858000"/>
                </a:xfrm>
                <a:prstGeom prst="rect">
                  <a:avLst/>
                </a:prstGeom>
                <a:solidFill>
                  <a:srgbClr val="F1F1F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01" name="Google Shape;301;p63"/>
                <p:cNvSpPr/>
                <p:nvPr/>
              </p:nvSpPr>
              <p:spPr>
                <a:xfrm>
                  <a:off x="2436844" y="0"/>
                  <a:ext cx="2441400" cy="6858000"/>
                </a:xfrm>
                <a:prstGeom prst="rect">
                  <a:avLst/>
                </a:prstGeom>
                <a:solidFill>
                  <a:srgbClr val="F1F1F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02" name="Google Shape;302;p63"/>
                <p:cNvSpPr/>
                <p:nvPr/>
              </p:nvSpPr>
              <p:spPr>
                <a:xfrm>
                  <a:off x="4873688" y="0"/>
                  <a:ext cx="2441400" cy="6858000"/>
                </a:xfrm>
                <a:prstGeom prst="rect">
                  <a:avLst/>
                </a:prstGeom>
                <a:solidFill>
                  <a:srgbClr val="F1F1F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03" name="Google Shape;303;p63"/>
                <p:cNvSpPr/>
                <p:nvPr/>
              </p:nvSpPr>
              <p:spPr>
                <a:xfrm>
                  <a:off x="9747377" y="0"/>
                  <a:ext cx="2441400" cy="6858000"/>
                </a:xfrm>
                <a:prstGeom prst="rect">
                  <a:avLst/>
                </a:prstGeom>
                <a:solidFill>
                  <a:srgbClr val="F1F1F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04" name="Google Shape;304;p63"/>
                <p:cNvSpPr/>
                <p:nvPr/>
              </p:nvSpPr>
              <p:spPr>
                <a:xfrm>
                  <a:off x="7310532" y="0"/>
                  <a:ext cx="2441400" cy="6858000"/>
                </a:xfrm>
                <a:prstGeom prst="rect">
                  <a:avLst/>
                </a:prstGeom>
                <a:solidFill>
                  <a:srgbClr val="F1F1F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grpSp>
          <p:pic>
            <p:nvPicPr>
              <p:cNvPr id="305" name="Google Shape;305;p63"/>
              <p:cNvPicPr preferRelativeResize="0"/>
              <p:nvPr/>
            </p:nvPicPr>
            <p:blipFill rotWithShape="1">
              <a:blip r:embed="rId2">
                <a:alphaModFix amt="50000"/>
              </a:blip>
              <a:srcRect b="5946" l="8759" r="0" t="2570"/>
              <a:stretch/>
            </p:blipFill>
            <p:spPr>
              <a:xfrm>
                <a:off x="-2510" y="2819"/>
                <a:ext cx="12157085" cy="6858000"/>
              </a:xfrm>
              <a:prstGeom prst="rect">
                <a:avLst/>
              </a:prstGeom>
              <a:noFill/>
              <a:ln>
                <a:noFill/>
              </a:ln>
            </p:spPr>
          </p:pic>
          <p:pic>
            <p:nvPicPr>
              <p:cNvPr id="306" name="Google Shape;306;p63"/>
              <p:cNvPicPr preferRelativeResize="0"/>
              <p:nvPr/>
            </p:nvPicPr>
            <p:blipFill rotWithShape="1">
              <a:blip r:embed="rId3">
                <a:alphaModFix amt="20000"/>
              </a:blip>
              <a:srcRect b="0" l="0" r="0" t="0"/>
              <a:stretch/>
            </p:blipFill>
            <p:spPr>
              <a:xfrm>
                <a:off x="9750049" y="5104393"/>
                <a:ext cx="2909986" cy="2667487"/>
              </a:xfrm>
              <a:prstGeom prst="rect">
                <a:avLst/>
              </a:prstGeom>
              <a:noFill/>
              <a:ln>
                <a:noFill/>
              </a:ln>
            </p:spPr>
          </p:pic>
          <p:pic>
            <p:nvPicPr>
              <p:cNvPr id="307" name="Google Shape;307;p63"/>
              <p:cNvPicPr preferRelativeResize="0"/>
              <p:nvPr/>
            </p:nvPicPr>
            <p:blipFill rotWithShape="1">
              <a:blip r:embed="rId3">
                <a:alphaModFix amt="20000"/>
              </a:blip>
              <a:srcRect b="0" l="0" r="0" t="0"/>
              <a:stretch/>
            </p:blipFill>
            <p:spPr>
              <a:xfrm flipH="1" rot="-5611791">
                <a:off x="10717423" y="3044828"/>
                <a:ext cx="3442873" cy="3155967"/>
              </a:xfrm>
              <a:prstGeom prst="rect">
                <a:avLst/>
              </a:prstGeom>
              <a:noFill/>
              <a:ln>
                <a:noFill/>
              </a:ln>
            </p:spPr>
          </p:pic>
          <p:pic>
            <p:nvPicPr>
              <p:cNvPr id="308" name="Google Shape;308;p63"/>
              <p:cNvPicPr preferRelativeResize="0"/>
              <p:nvPr/>
            </p:nvPicPr>
            <p:blipFill rotWithShape="1">
              <a:blip r:embed="rId4">
                <a:alphaModFix amt="50000"/>
              </a:blip>
              <a:srcRect b="0" l="0" r="0" t="0"/>
              <a:stretch/>
            </p:blipFill>
            <p:spPr>
              <a:xfrm rot="-724404">
                <a:off x="-693851" y="1623059"/>
                <a:ext cx="1805939" cy="1805939"/>
              </a:xfrm>
              <a:prstGeom prst="rect">
                <a:avLst/>
              </a:prstGeom>
              <a:noFill/>
              <a:ln>
                <a:noFill/>
              </a:ln>
            </p:spPr>
          </p:pic>
          <p:pic>
            <p:nvPicPr>
              <p:cNvPr id="309" name="Google Shape;309;p63"/>
              <p:cNvPicPr preferRelativeResize="0"/>
              <p:nvPr/>
            </p:nvPicPr>
            <p:blipFill rotWithShape="1">
              <a:blip r:embed="rId4">
                <a:alphaModFix amt="50000"/>
              </a:blip>
              <a:srcRect b="0" l="0" r="0" t="0"/>
              <a:stretch/>
            </p:blipFill>
            <p:spPr>
              <a:xfrm rot="-724404">
                <a:off x="888160" y="5279249"/>
                <a:ext cx="1805939" cy="1805939"/>
              </a:xfrm>
              <a:prstGeom prst="rect">
                <a:avLst/>
              </a:prstGeom>
              <a:noFill/>
              <a:ln>
                <a:noFill/>
              </a:ln>
            </p:spPr>
          </p:pic>
          <p:pic>
            <p:nvPicPr>
              <p:cNvPr id="310" name="Google Shape;310;p63"/>
              <p:cNvPicPr preferRelativeResize="0"/>
              <p:nvPr/>
            </p:nvPicPr>
            <p:blipFill rotWithShape="1">
              <a:blip r:embed="rId4">
                <a:alphaModFix amt="50000"/>
              </a:blip>
              <a:srcRect b="0" l="0" r="0" t="0"/>
              <a:stretch/>
            </p:blipFill>
            <p:spPr>
              <a:xfrm flipH="1" rot="10800000">
                <a:off x="3952200" y="-496463"/>
                <a:ext cx="1805941" cy="1805941"/>
              </a:xfrm>
              <a:prstGeom prst="rect">
                <a:avLst/>
              </a:prstGeom>
              <a:noFill/>
              <a:ln>
                <a:noFill/>
              </a:ln>
            </p:spPr>
          </p:pic>
          <p:pic>
            <p:nvPicPr>
              <p:cNvPr id="311" name="Google Shape;311;p63"/>
              <p:cNvPicPr preferRelativeResize="0"/>
              <p:nvPr/>
            </p:nvPicPr>
            <p:blipFill rotWithShape="1">
              <a:blip r:embed="rId3">
                <a:alphaModFix amt="20000"/>
              </a:blip>
              <a:srcRect b="0" l="0" r="0" t="0"/>
              <a:stretch/>
            </p:blipFill>
            <p:spPr>
              <a:xfrm flipH="1" rot="10800000">
                <a:off x="1715866" y="1589134"/>
                <a:ext cx="2909986" cy="2667487"/>
              </a:xfrm>
              <a:prstGeom prst="rect">
                <a:avLst/>
              </a:prstGeom>
              <a:noFill/>
              <a:ln>
                <a:noFill/>
              </a:ln>
            </p:spPr>
          </p:pic>
          <p:pic>
            <p:nvPicPr>
              <p:cNvPr id="312" name="Google Shape;312;p63"/>
              <p:cNvPicPr preferRelativeResize="0"/>
              <p:nvPr/>
            </p:nvPicPr>
            <p:blipFill rotWithShape="1">
              <a:blip r:embed="rId5">
                <a:alphaModFix amt="50000"/>
              </a:blip>
              <a:srcRect b="38030" l="92925" r="0" t="0"/>
              <a:stretch/>
            </p:blipFill>
            <p:spPr>
              <a:xfrm>
                <a:off x="-5350" y="590149"/>
                <a:ext cx="872411" cy="944709"/>
              </a:xfrm>
              <a:prstGeom prst="rect">
                <a:avLst/>
              </a:prstGeom>
              <a:noFill/>
              <a:ln>
                <a:noFill/>
              </a:ln>
            </p:spPr>
          </p:pic>
          <p:pic>
            <p:nvPicPr>
              <p:cNvPr id="313" name="Google Shape;313;p63"/>
              <p:cNvPicPr preferRelativeResize="0"/>
              <p:nvPr/>
            </p:nvPicPr>
            <p:blipFill rotWithShape="1">
              <a:blip r:embed="rId4">
                <a:alphaModFix amt="50000"/>
              </a:blip>
              <a:srcRect b="0" l="0" r="0" t="0"/>
              <a:stretch/>
            </p:blipFill>
            <p:spPr>
              <a:xfrm rot="-724404">
                <a:off x="5131183" y="3650445"/>
                <a:ext cx="1805939" cy="1805939"/>
              </a:xfrm>
              <a:prstGeom prst="rect">
                <a:avLst/>
              </a:prstGeom>
              <a:noFill/>
              <a:ln>
                <a:noFill/>
              </a:ln>
            </p:spPr>
          </p:pic>
          <p:pic>
            <p:nvPicPr>
              <p:cNvPr id="314" name="Google Shape;314;p63"/>
              <p:cNvPicPr preferRelativeResize="0"/>
              <p:nvPr/>
            </p:nvPicPr>
            <p:blipFill rotWithShape="1">
              <a:blip r:embed="rId6">
                <a:alphaModFix/>
              </a:blip>
              <a:srcRect b="0" l="0" r="0" t="0"/>
              <a:stretch/>
            </p:blipFill>
            <p:spPr>
              <a:xfrm>
                <a:off x="8069704" y="624396"/>
                <a:ext cx="2633153" cy="2633153"/>
              </a:xfrm>
              <a:prstGeom prst="rect">
                <a:avLst/>
              </a:prstGeom>
              <a:noFill/>
              <a:ln>
                <a:noFill/>
              </a:ln>
            </p:spPr>
          </p:pic>
          <p:pic>
            <p:nvPicPr>
              <p:cNvPr id="315" name="Google Shape;315;p63"/>
              <p:cNvPicPr preferRelativeResize="0"/>
              <p:nvPr/>
            </p:nvPicPr>
            <p:blipFill rotWithShape="1">
              <a:blip r:embed="rId6">
                <a:alphaModFix/>
              </a:blip>
              <a:srcRect b="0" l="0" r="0" t="0"/>
              <a:stretch/>
            </p:blipFill>
            <p:spPr>
              <a:xfrm>
                <a:off x="-152987" y="-829522"/>
                <a:ext cx="2442291" cy="2442291"/>
              </a:xfrm>
              <a:prstGeom prst="rect">
                <a:avLst/>
              </a:prstGeom>
              <a:noFill/>
              <a:ln>
                <a:noFill/>
              </a:ln>
            </p:spPr>
          </p:pic>
          <p:pic>
            <p:nvPicPr>
              <p:cNvPr id="316" name="Google Shape;316;p63"/>
              <p:cNvPicPr preferRelativeResize="0"/>
              <p:nvPr/>
            </p:nvPicPr>
            <p:blipFill rotWithShape="1">
              <a:blip r:embed="rId6">
                <a:alphaModFix/>
              </a:blip>
              <a:srcRect b="0" l="0" r="0" t="0"/>
              <a:stretch/>
            </p:blipFill>
            <p:spPr>
              <a:xfrm>
                <a:off x="6451068" y="5429621"/>
                <a:ext cx="2535908" cy="2535908"/>
              </a:xfrm>
              <a:prstGeom prst="rect">
                <a:avLst/>
              </a:prstGeom>
              <a:noFill/>
              <a:ln>
                <a:noFill/>
              </a:ln>
            </p:spPr>
          </p:pic>
          <p:pic>
            <p:nvPicPr>
              <p:cNvPr id="317" name="Google Shape;317;p63"/>
              <p:cNvPicPr preferRelativeResize="0"/>
              <p:nvPr/>
            </p:nvPicPr>
            <p:blipFill rotWithShape="1">
              <a:blip r:embed="rId6">
                <a:alphaModFix/>
              </a:blip>
              <a:srcRect b="0" l="0" r="0" t="0"/>
              <a:stretch/>
            </p:blipFill>
            <p:spPr>
              <a:xfrm>
                <a:off x="-875062" y="5748736"/>
                <a:ext cx="2442291" cy="2442291"/>
              </a:xfrm>
              <a:prstGeom prst="rect">
                <a:avLst/>
              </a:prstGeom>
              <a:noFill/>
              <a:ln>
                <a:noFill/>
              </a:ln>
            </p:spPr>
          </p:pic>
        </p:grpSp>
        <p:pic>
          <p:nvPicPr>
            <p:cNvPr id="318" name="Google Shape;318;p63"/>
            <p:cNvPicPr preferRelativeResize="0"/>
            <p:nvPr/>
          </p:nvPicPr>
          <p:blipFill rotWithShape="1">
            <a:blip r:embed="rId5">
              <a:alphaModFix amt="50000"/>
            </a:blip>
            <a:srcRect b="0" l="66500" r="0" t="0"/>
            <a:stretch/>
          </p:blipFill>
          <p:spPr>
            <a:xfrm>
              <a:off x="2892732" y="6441462"/>
              <a:ext cx="4130679" cy="1524437"/>
            </a:xfrm>
            <a:prstGeom prst="rect">
              <a:avLst/>
            </a:prstGeom>
            <a:noFill/>
            <a:ln>
              <a:noFill/>
            </a:ln>
          </p:spPr>
        </p:pic>
      </p:grpSp>
      <p:pic>
        <p:nvPicPr>
          <p:cNvPr id="319" name="Google Shape;319;p63"/>
          <p:cNvPicPr preferRelativeResize="0"/>
          <p:nvPr/>
        </p:nvPicPr>
        <p:blipFill rotWithShape="1">
          <a:blip r:embed="rId5">
            <a:alphaModFix amt="50000"/>
          </a:blip>
          <a:srcRect b="0" l="66500" r="0" t="0"/>
          <a:stretch/>
        </p:blipFill>
        <p:spPr>
          <a:xfrm rot="1380122">
            <a:off x="6465528" y="-416787"/>
            <a:ext cx="3098692" cy="1143373"/>
          </a:xfrm>
          <a:prstGeom prst="rect">
            <a:avLst/>
          </a:prstGeom>
          <a:noFill/>
          <a:ln>
            <a:noFill/>
          </a:ln>
        </p:spPr>
      </p:pic>
      <p:pic>
        <p:nvPicPr>
          <p:cNvPr id="320" name="Google Shape;320;p63"/>
          <p:cNvPicPr preferRelativeResize="0"/>
          <p:nvPr/>
        </p:nvPicPr>
        <p:blipFill rotWithShape="1">
          <a:blip r:embed="rId5">
            <a:alphaModFix amt="50000"/>
          </a:blip>
          <a:srcRect b="0" l="66500" r="0" t="0"/>
          <a:stretch/>
        </p:blipFill>
        <p:spPr>
          <a:xfrm>
            <a:off x="3693099" y="-849610"/>
            <a:ext cx="3098813" cy="1143328"/>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theme" Target="../theme/theme3.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5.xml"/><Relationship Id="rId11" Type="http://schemas.openxmlformats.org/officeDocument/2006/relationships/slideLayout" Target="../slideLayouts/slideLayout26.xml"/><Relationship Id="rId22" Type="http://schemas.openxmlformats.org/officeDocument/2006/relationships/slideLayout" Target="../slideLayouts/slideLayout37.xml"/><Relationship Id="rId10" Type="http://schemas.openxmlformats.org/officeDocument/2006/relationships/slideLayout" Target="../slideLayouts/slideLayout25.xml"/><Relationship Id="rId21" Type="http://schemas.openxmlformats.org/officeDocument/2006/relationships/slideLayout" Target="../slideLayouts/slideLayout36.xml"/><Relationship Id="rId13" Type="http://schemas.openxmlformats.org/officeDocument/2006/relationships/slideLayout" Target="../slideLayouts/slideLayout28.xml"/><Relationship Id="rId24" Type="http://schemas.openxmlformats.org/officeDocument/2006/relationships/theme" Target="../theme/theme2.xml"/><Relationship Id="rId12" Type="http://schemas.openxmlformats.org/officeDocument/2006/relationships/slideLayout" Target="../slideLayouts/slideLayout27.xml"/><Relationship Id="rId23" Type="http://schemas.openxmlformats.org/officeDocument/2006/relationships/slideLayout" Target="../slideLayouts/slideLayout38.xml"/><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image" Target="../media/image1.png"/><Relationship Id="rId4" Type="http://schemas.openxmlformats.org/officeDocument/2006/relationships/slideLayout" Target="../slideLayouts/slideLayout19.xml"/><Relationship Id="rId9" Type="http://schemas.openxmlformats.org/officeDocument/2006/relationships/slideLayout" Target="../slideLayouts/slideLayout24.xml"/><Relationship Id="rId15" Type="http://schemas.openxmlformats.org/officeDocument/2006/relationships/slideLayout" Target="../slideLayouts/slideLayout30.xml"/><Relationship Id="rId14" Type="http://schemas.openxmlformats.org/officeDocument/2006/relationships/slideLayout" Target="../slideLayouts/slideLayout29.xml"/><Relationship Id="rId17" Type="http://schemas.openxmlformats.org/officeDocument/2006/relationships/slideLayout" Target="../slideLayouts/slideLayout32.xml"/><Relationship Id="rId16" Type="http://schemas.openxmlformats.org/officeDocument/2006/relationships/slideLayout" Target="../slideLayouts/slideLayout31.xml"/><Relationship Id="rId5" Type="http://schemas.openxmlformats.org/officeDocument/2006/relationships/slideLayout" Target="../slideLayouts/slideLayout20.xml"/><Relationship Id="rId19" Type="http://schemas.openxmlformats.org/officeDocument/2006/relationships/slideLayout" Target="../slideLayouts/slideLayout34.xml"/><Relationship Id="rId6" Type="http://schemas.openxmlformats.org/officeDocument/2006/relationships/slideLayout" Target="../slideLayouts/slideLayout21.xml"/><Relationship Id="rId18" Type="http://schemas.openxmlformats.org/officeDocument/2006/relationships/slideLayout" Target="../slideLayouts/slideLayout33.xml"/><Relationship Id="rId7" Type="http://schemas.openxmlformats.org/officeDocument/2006/relationships/slideLayout" Target="../slideLayouts/slideLayout22.xml"/><Relationship Id="rId8"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58.xml"/><Relationship Id="rId11" Type="http://schemas.openxmlformats.org/officeDocument/2006/relationships/slideLayout" Target="../slideLayouts/slideLayout49.xml"/><Relationship Id="rId22" Type="http://schemas.openxmlformats.org/officeDocument/2006/relationships/slideLayout" Target="../slideLayouts/slideLayout60.xml"/><Relationship Id="rId10" Type="http://schemas.openxmlformats.org/officeDocument/2006/relationships/slideLayout" Target="../slideLayouts/slideLayout48.xml"/><Relationship Id="rId21" Type="http://schemas.openxmlformats.org/officeDocument/2006/relationships/slideLayout" Target="../slideLayouts/slideLayout59.xml"/><Relationship Id="rId13" Type="http://schemas.openxmlformats.org/officeDocument/2006/relationships/slideLayout" Target="../slideLayouts/slideLayout51.xml"/><Relationship Id="rId12" Type="http://schemas.openxmlformats.org/officeDocument/2006/relationships/slideLayout" Target="../slideLayouts/slideLayout50.xml"/><Relationship Id="rId23" Type="http://schemas.openxmlformats.org/officeDocument/2006/relationships/theme" Target="../theme/theme4.xml"/><Relationship Id="rId1" Type="http://schemas.openxmlformats.org/officeDocument/2006/relationships/slideLayout" Target="../slideLayouts/slideLayout39.xml"/><Relationship Id="rId2" Type="http://schemas.openxmlformats.org/officeDocument/2006/relationships/slideLayout" Target="../slideLayouts/slideLayout40.xml"/><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5" Type="http://schemas.openxmlformats.org/officeDocument/2006/relationships/slideLayout" Target="../slideLayouts/slideLayout53.xml"/><Relationship Id="rId14" Type="http://schemas.openxmlformats.org/officeDocument/2006/relationships/slideLayout" Target="../slideLayouts/slideLayout52.xml"/><Relationship Id="rId17" Type="http://schemas.openxmlformats.org/officeDocument/2006/relationships/slideLayout" Target="../slideLayouts/slideLayout55.xml"/><Relationship Id="rId16" Type="http://schemas.openxmlformats.org/officeDocument/2006/relationships/slideLayout" Target="../slideLayouts/slideLayout54.xml"/><Relationship Id="rId5" Type="http://schemas.openxmlformats.org/officeDocument/2006/relationships/slideLayout" Target="../slideLayouts/slideLayout43.xml"/><Relationship Id="rId19" Type="http://schemas.openxmlformats.org/officeDocument/2006/relationships/slideLayout" Target="../slideLayouts/slideLayout57.xml"/><Relationship Id="rId6" Type="http://schemas.openxmlformats.org/officeDocument/2006/relationships/slideLayout" Target="../slideLayouts/slideLayout44.xml"/><Relationship Id="rId18" Type="http://schemas.openxmlformats.org/officeDocument/2006/relationships/slideLayout" Target="../slideLayouts/slideLayout56.xml"/><Relationship Id="rId7" Type="http://schemas.openxmlformats.org/officeDocument/2006/relationships/slideLayout" Target="../slideLayouts/slideLayout45.xml"/><Relationship Id="rId8"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6" name="Shape 86"/>
        <p:cNvGrpSpPr/>
        <p:nvPr/>
      </p:nvGrpSpPr>
      <p:grpSpPr>
        <a:xfrm>
          <a:off x="0" y="0"/>
          <a:ext cx="0" cy="0"/>
          <a:chOff x="0" y="0"/>
          <a:chExt cx="0" cy="0"/>
        </a:xfrm>
      </p:grpSpPr>
      <p:sp>
        <p:nvSpPr>
          <p:cNvPr id="87" name="Google Shape;87;p20"/>
          <p:cNvSpPr/>
          <p:nvPr/>
        </p:nvSpPr>
        <p:spPr>
          <a:xfrm>
            <a:off x="0" y="0"/>
            <a:ext cx="9150900" cy="5226900"/>
          </a:xfrm>
          <a:prstGeom prst="rect">
            <a:avLst/>
          </a:prstGeom>
          <a:solidFill>
            <a:srgbClr val="3729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1pPr>
            <a:lvl2pPr lvl="1"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2pPr>
            <a:lvl3pPr lvl="2"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3pPr>
            <a:lvl4pPr lvl="3"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4pPr>
            <a:lvl5pPr lvl="4"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5pPr>
            <a:lvl6pPr lvl="5"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6pPr>
            <a:lvl7pPr lvl="6"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7pPr>
            <a:lvl8pPr lvl="7"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8pPr>
            <a:lvl9pPr lvl="8"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9pPr>
          </a:lstStyle>
          <a:p/>
        </p:txBody>
      </p:sp>
      <p:sp>
        <p:nvSpPr>
          <p:cNvPr id="89" name="Google Shape;89;p20"/>
          <p:cNvSpPr txBox="1"/>
          <p:nvPr>
            <p:ph idx="1" type="body"/>
          </p:nvPr>
        </p:nvSpPr>
        <p:spPr>
          <a:xfrm>
            <a:off x="311700" y="1152475"/>
            <a:ext cx="8520600" cy="39045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lt1"/>
              </a:buClr>
              <a:buSzPts val="1800"/>
              <a:buFont typeface="Sora"/>
              <a:buChar char="●"/>
              <a:defRPr sz="1800">
                <a:solidFill>
                  <a:schemeClr val="lt1"/>
                </a:solidFill>
                <a:latin typeface="Sora"/>
                <a:ea typeface="Sora"/>
                <a:cs typeface="Sora"/>
                <a:sym typeface="Sora"/>
              </a:defRPr>
            </a:lvl1pPr>
            <a:lvl2pPr indent="-317500" lvl="1" marL="914400" rtl="0">
              <a:lnSpc>
                <a:spcPct val="115000"/>
              </a:lnSpc>
              <a:spcBef>
                <a:spcPts val="0"/>
              </a:spcBef>
              <a:spcAft>
                <a:spcPts val="0"/>
              </a:spcAft>
              <a:buClr>
                <a:schemeClr val="lt1"/>
              </a:buClr>
              <a:buSzPts val="1400"/>
              <a:buFont typeface="Sora"/>
              <a:buChar char="○"/>
              <a:defRPr>
                <a:solidFill>
                  <a:schemeClr val="lt1"/>
                </a:solidFill>
                <a:latin typeface="Sora"/>
                <a:ea typeface="Sora"/>
                <a:cs typeface="Sora"/>
                <a:sym typeface="Sora"/>
              </a:defRPr>
            </a:lvl2pPr>
            <a:lvl3pPr indent="-317500" lvl="2" marL="1371600" rtl="0">
              <a:lnSpc>
                <a:spcPct val="115000"/>
              </a:lnSpc>
              <a:spcBef>
                <a:spcPts val="0"/>
              </a:spcBef>
              <a:spcAft>
                <a:spcPts val="0"/>
              </a:spcAft>
              <a:buClr>
                <a:schemeClr val="lt1"/>
              </a:buClr>
              <a:buSzPts val="1400"/>
              <a:buFont typeface="Sora"/>
              <a:buChar char="■"/>
              <a:defRPr>
                <a:solidFill>
                  <a:schemeClr val="lt1"/>
                </a:solidFill>
                <a:latin typeface="Sora"/>
                <a:ea typeface="Sora"/>
                <a:cs typeface="Sora"/>
                <a:sym typeface="Sora"/>
              </a:defRPr>
            </a:lvl3pPr>
            <a:lvl4pPr indent="-317500" lvl="3" marL="1828800" rtl="0">
              <a:lnSpc>
                <a:spcPct val="115000"/>
              </a:lnSpc>
              <a:spcBef>
                <a:spcPts val="0"/>
              </a:spcBef>
              <a:spcAft>
                <a:spcPts val="0"/>
              </a:spcAft>
              <a:buClr>
                <a:schemeClr val="lt1"/>
              </a:buClr>
              <a:buSzPts val="1400"/>
              <a:buFont typeface="Sora"/>
              <a:buChar char="●"/>
              <a:defRPr>
                <a:solidFill>
                  <a:schemeClr val="lt1"/>
                </a:solidFill>
                <a:latin typeface="Sora"/>
                <a:ea typeface="Sora"/>
                <a:cs typeface="Sora"/>
                <a:sym typeface="Sora"/>
              </a:defRPr>
            </a:lvl4pPr>
            <a:lvl5pPr indent="-317500" lvl="4" marL="2286000" rtl="0">
              <a:lnSpc>
                <a:spcPct val="115000"/>
              </a:lnSpc>
              <a:spcBef>
                <a:spcPts val="0"/>
              </a:spcBef>
              <a:spcAft>
                <a:spcPts val="0"/>
              </a:spcAft>
              <a:buClr>
                <a:schemeClr val="lt1"/>
              </a:buClr>
              <a:buSzPts val="1400"/>
              <a:buFont typeface="Sora"/>
              <a:buChar char="○"/>
              <a:defRPr>
                <a:solidFill>
                  <a:schemeClr val="lt1"/>
                </a:solidFill>
                <a:latin typeface="Sora"/>
                <a:ea typeface="Sora"/>
                <a:cs typeface="Sora"/>
                <a:sym typeface="Sora"/>
              </a:defRPr>
            </a:lvl5pPr>
            <a:lvl6pPr indent="-317500" lvl="5" marL="2743200" rtl="0">
              <a:lnSpc>
                <a:spcPct val="115000"/>
              </a:lnSpc>
              <a:spcBef>
                <a:spcPts val="0"/>
              </a:spcBef>
              <a:spcAft>
                <a:spcPts val="0"/>
              </a:spcAft>
              <a:buClr>
                <a:schemeClr val="lt1"/>
              </a:buClr>
              <a:buSzPts val="1400"/>
              <a:buFont typeface="Sora"/>
              <a:buChar char="■"/>
              <a:defRPr>
                <a:solidFill>
                  <a:schemeClr val="lt1"/>
                </a:solidFill>
                <a:latin typeface="Sora"/>
                <a:ea typeface="Sora"/>
                <a:cs typeface="Sora"/>
                <a:sym typeface="Sora"/>
              </a:defRPr>
            </a:lvl6pPr>
            <a:lvl7pPr indent="-317500" lvl="6" marL="3200400" rtl="0">
              <a:lnSpc>
                <a:spcPct val="115000"/>
              </a:lnSpc>
              <a:spcBef>
                <a:spcPts val="0"/>
              </a:spcBef>
              <a:spcAft>
                <a:spcPts val="0"/>
              </a:spcAft>
              <a:buClr>
                <a:schemeClr val="lt1"/>
              </a:buClr>
              <a:buSzPts val="1400"/>
              <a:buFont typeface="Sora"/>
              <a:buChar char="●"/>
              <a:defRPr>
                <a:solidFill>
                  <a:schemeClr val="lt1"/>
                </a:solidFill>
                <a:latin typeface="Sora"/>
                <a:ea typeface="Sora"/>
                <a:cs typeface="Sora"/>
                <a:sym typeface="Sora"/>
              </a:defRPr>
            </a:lvl7pPr>
            <a:lvl8pPr indent="-317500" lvl="7" marL="3657600" rtl="0">
              <a:lnSpc>
                <a:spcPct val="115000"/>
              </a:lnSpc>
              <a:spcBef>
                <a:spcPts val="0"/>
              </a:spcBef>
              <a:spcAft>
                <a:spcPts val="0"/>
              </a:spcAft>
              <a:buClr>
                <a:schemeClr val="lt1"/>
              </a:buClr>
              <a:buSzPts val="1400"/>
              <a:buFont typeface="Sora"/>
              <a:buChar char="○"/>
              <a:defRPr>
                <a:solidFill>
                  <a:schemeClr val="lt1"/>
                </a:solidFill>
                <a:latin typeface="Sora"/>
                <a:ea typeface="Sora"/>
                <a:cs typeface="Sora"/>
                <a:sym typeface="Sora"/>
              </a:defRPr>
            </a:lvl8pPr>
            <a:lvl9pPr indent="-317500" lvl="8" marL="4114800" rtl="0">
              <a:lnSpc>
                <a:spcPct val="115000"/>
              </a:lnSpc>
              <a:spcBef>
                <a:spcPts val="0"/>
              </a:spcBef>
              <a:spcAft>
                <a:spcPts val="0"/>
              </a:spcAft>
              <a:buClr>
                <a:schemeClr val="lt1"/>
              </a:buClr>
              <a:buSzPts val="1400"/>
              <a:buFont typeface="Sora"/>
              <a:buChar char="■"/>
              <a:defRPr>
                <a:solidFill>
                  <a:schemeClr val="lt1"/>
                </a:solidFill>
                <a:latin typeface="Sora"/>
                <a:ea typeface="Sora"/>
                <a:cs typeface="Sora"/>
                <a:sym typeface="Sora"/>
              </a:defRPr>
            </a:lvl9pPr>
          </a:lstStyle>
          <a:p/>
        </p:txBody>
      </p:sp>
      <p:sp>
        <p:nvSpPr>
          <p:cNvPr id="90" name="Google Shape;90;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pic>
        <p:nvPicPr>
          <p:cNvPr id="91" name="Google Shape;91;p20"/>
          <p:cNvPicPr preferRelativeResize="0"/>
          <p:nvPr/>
        </p:nvPicPr>
        <p:blipFill>
          <a:blip r:embed="rId1">
            <a:alphaModFix/>
          </a:blip>
          <a:stretch>
            <a:fillRect/>
          </a:stretch>
        </p:blipFill>
        <p:spPr>
          <a:xfrm>
            <a:off x="254600" y="215450"/>
            <a:ext cx="551700" cy="161828"/>
          </a:xfrm>
          <a:prstGeom prst="rect">
            <a:avLst/>
          </a:prstGeom>
          <a:noFill/>
          <a:ln>
            <a:noFill/>
          </a:ln>
        </p:spPr>
      </p:pic>
      <p:pic>
        <p:nvPicPr>
          <p:cNvPr id="92" name="Google Shape;92;p20"/>
          <p:cNvPicPr preferRelativeResize="0"/>
          <p:nvPr/>
        </p:nvPicPr>
        <p:blipFill>
          <a:blip r:embed="rId2">
            <a:alphaModFix/>
          </a:blip>
          <a:stretch>
            <a:fillRect/>
          </a:stretch>
        </p:blipFill>
        <p:spPr>
          <a:xfrm rot="-2932682">
            <a:off x="-157425" y="4260727"/>
            <a:ext cx="1165151" cy="1165151"/>
          </a:xfrm>
          <a:prstGeom prst="rect">
            <a:avLst/>
          </a:prstGeom>
          <a:noFill/>
          <a:ln>
            <a:noFill/>
          </a:ln>
        </p:spPr>
      </p:pic>
      <p:pic>
        <p:nvPicPr>
          <p:cNvPr id="93" name="Google Shape;93;p20"/>
          <p:cNvPicPr preferRelativeResize="0"/>
          <p:nvPr/>
        </p:nvPicPr>
        <p:blipFill>
          <a:blip r:embed="rId2">
            <a:alphaModFix/>
          </a:blip>
          <a:stretch>
            <a:fillRect/>
          </a:stretch>
        </p:blipFill>
        <p:spPr>
          <a:xfrm rot="-1800012">
            <a:off x="2432910" y="4546184"/>
            <a:ext cx="320382" cy="320382"/>
          </a:xfrm>
          <a:prstGeom prst="rect">
            <a:avLst/>
          </a:prstGeom>
          <a:noFill/>
          <a:ln>
            <a:noFill/>
          </a:ln>
        </p:spPr>
      </p:pic>
      <p:pic>
        <p:nvPicPr>
          <p:cNvPr id="94" name="Google Shape;94;p20"/>
          <p:cNvPicPr preferRelativeResize="0"/>
          <p:nvPr/>
        </p:nvPicPr>
        <p:blipFill>
          <a:blip r:embed="rId2">
            <a:alphaModFix/>
          </a:blip>
          <a:stretch>
            <a:fillRect/>
          </a:stretch>
        </p:blipFill>
        <p:spPr>
          <a:xfrm rot="-2700000">
            <a:off x="3744251" y="-247897"/>
            <a:ext cx="430221" cy="430221"/>
          </a:xfrm>
          <a:prstGeom prst="rect">
            <a:avLst/>
          </a:prstGeom>
          <a:noFill/>
          <a:ln>
            <a:noFill/>
          </a:ln>
        </p:spPr>
      </p:pic>
      <p:pic>
        <p:nvPicPr>
          <p:cNvPr id="95" name="Google Shape;95;p20"/>
          <p:cNvPicPr preferRelativeResize="0"/>
          <p:nvPr/>
        </p:nvPicPr>
        <p:blipFill>
          <a:blip r:embed="rId3">
            <a:alphaModFix/>
          </a:blip>
          <a:stretch>
            <a:fillRect/>
          </a:stretch>
        </p:blipFill>
        <p:spPr>
          <a:xfrm rot="-1800008">
            <a:off x="288537" y="1368957"/>
            <a:ext cx="161824" cy="161824"/>
          </a:xfrm>
          <a:prstGeom prst="rect">
            <a:avLst/>
          </a:prstGeom>
          <a:noFill/>
          <a:ln>
            <a:noFill/>
          </a:ln>
        </p:spPr>
      </p:pic>
      <p:pic>
        <p:nvPicPr>
          <p:cNvPr id="96" name="Google Shape;96;p20"/>
          <p:cNvPicPr preferRelativeResize="0"/>
          <p:nvPr/>
        </p:nvPicPr>
        <p:blipFill>
          <a:blip r:embed="rId3">
            <a:alphaModFix/>
          </a:blip>
          <a:stretch>
            <a:fillRect/>
          </a:stretch>
        </p:blipFill>
        <p:spPr>
          <a:xfrm rot="-1799990">
            <a:off x="8097618" y="3713888"/>
            <a:ext cx="243243" cy="243243"/>
          </a:xfrm>
          <a:prstGeom prst="rect">
            <a:avLst/>
          </a:prstGeom>
          <a:noFill/>
          <a:ln>
            <a:noFill/>
          </a:ln>
        </p:spPr>
      </p:pic>
      <p:pic>
        <p:nvPicPr>
          <p:cNvPr id="97" name="Google Shape;97;p20"/>
          <p:cNvPicPr preferRelativeResize="0"/>
          <p:nvPr/>
        </p:nvPicPr>
        <p:blipFill>
          <a:blip r:embed="rId2">
            <a:alphaModFix/>
          </a:blip>
          <a:stretch>
            <a:fillRect/>
          </a:stretch>
        </p:blipFill>
        <p:spPr>
          <a:xfrm rot="-899983">
            <a:off x="8609221" y="1009855"/>
            <a:ext cx="880060" cy="880042"/>
          </a:xfrm>
          <a:prstGeom prst="rect">
            <a:avLst/>
          </a:prstGeom>
          <a:noFill/>
          <a:ln>
            <a:noFill/>
          </a:ln>
        </p:spPr>
      </p:pic>
      <p:sp>
        <p:nvSpPr>
          <p:cNvPr id="98" name="Google Shape;98;p20"/>
          <p:cNvSpPr/>
          <p:nvPr/>
        </p:nvSpPr>
        <p:spPr>
          <a:xfrm flipH="1" rot="-1800586">
            <a:off x="6226599" y="3874399"/>
            <a:ext cx="346098" cy="346098"/>
          </a:xfrm>
          <a:prstGeom prst="rect">
            <a:avLst/>
          </a:prstGeom>
          <a:solidFill>
            <a:srgbClr val="D8D6F6">
              <a:alpha val="123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20"/>
          <p:cNvSpPr/>
          <p:nvPr/>
        </p:nvSpPr>
        <p:spPr>
          <a:xfrm flipH="1" rot="-1801740">
            <a:off x="7940331" y="608090"/>
            <a:ext cx="217609" cy="217609"/>
          </a:xfrm>
          <a:prstGeom prst="rect">
            <a:avLst/>
          </a:prstGeom>
          <a:solidFill>
            <a:srgbClr val="D8D6F6">
              <a:alpha val="123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 accent1="accent1" accent2="accent2" accent3="accent3" accent4="accent4" accent5="accent5" accent6="accent6" bg1="lt1" bg2="dk2" tx1="dk1" tx2="lt2" folHlink="folHlink" hlink="hlink"/>
  <p:sldLayoutIdLst>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89" name="Shape 189"/>
        <p:cNvGrpSpPr/>
        <p:nvPr/>
      </p:nvGrpSpPr>
      <p:grpSpPr>
        <a:xfrm>
          <a:off x="0" y="0"/>
          <a:ext cx="0" cy="0"/>
          <a:chOff x="0" y="0"/>
          <a:chExt cx="0" cy="0"/>
        </a:xfrm>
      </p:grpSpPr>
      <p:sp>
        <p:nvSpPr>
          <p:cNvPr id="190" name="Google Shape;190;p41"/>
          <p:cNvSpPr/>
          <p:nvPr/>
        </p:nvSpPr>
        <p:spPr>
          <a:xfrm>
            <a:off x="0" y="-3600"/>
            <a:ext cx="9144000" cy="5150700"/>
          </a:xfrm>
          <a:prstGeom prst="rect">
            <a:avLst/>
          </a:prstGeom>
          <a:solidFill>
            <a:srgbClr val="3729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sp>
        <p:nvSpPr>
          <p:cNvPr id="191" name="Google Shape;191;p4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1pPr>
            <a:lvl2pPr lvl="1"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2pPr>
            <a:lvl3pPr lvl="2"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3pPr>
            <a:lvl4pPr lvl="3"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4pPr>
            <a:lvl5pPr lvl="4"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5pPr>
            <a:lvl6pPr lvl="5"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6pPr>
            <a:lvl7pPr lvl="6"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7pPr>
            <a:lvl8pPr lvl="7"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8pPr>
            <a:lvl9pPr lvl="8" rtl="0">
              <a:spcBef>
                <a:spcPts val="0"/>
              </a:spcBef>
              <a:spcAft>
                <a:spcPts val="0"/>
              </a:spcAft>
              <a:buClr>
                <a:schemeClr val="lt1"/>
              </a:buClr>
              <a:buSzPts val="2800"/>
              <a:buFont typeface="Sora"/>
              <a:buNone/>
              <a:defRPr sz="2800">
                <a:solidFill>
                  <a:schemeClr val="lt1"/>
                </a:solidFill>
                <a:latin typeface="Sora"/>
                <a:ea typeface="Sora"/>
                <a:cs typeface="Sora"/>
                <a:sym typeface="Sora"/>
              </a:defRPr>
            </a:lvl9pPr>
          </a:lstStyle>
          <a:p/>
        </p:txBody>
      </p:sp>
      <p:sp>
        <p:nvSpPr>
          <p:cNvPr id="192" name="Google Shape;192;p4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lt1"/>
              </a:buClr>
              <a:buSzPts val="1800"/>
              <a:buFont typeface="Sora"/>
              <a:buChar char="●"/>
              <a:defRPr sz="1800">
                <a:solidFill>
                  <a:schemeClr val="lt1"/>
                </a:solidFill>
                <a:latin typeface="Sora"/>
                <a:ea typeface="Sora"/>
                <a:cs typeface="Sora"/>
                <a:sym typeface="Sora"/>
              </a:defRPr>
            </a:lvl1pPr>
            <a:lvl2pPr indent="-317500" lvl="1" marL="914400" rtl="0">
              <a:lnSpc>
                <a:spcPct val="115000"/>
              </a:lnSpc>
              <a:spcBef>
                <a:spcPts val="0"/>
              </a:spcBef>
              <a:spcAft>
                <a:spcPts val="0"/>
              </a:spcAft>
              <a:buClr>
                <a:schemeClr val="lt1"/>
              </a:buClr>
              <a:buSzPts val="1400"/>
              <a:buFont typeface="Sora"/>
              <a:buChar char="○"/>
              <a:defRPr>
                <a:solidFill>
                  <a:schemeClr val="lt1"/>
                </a:solidFill>
                <a:latin typeface="Sora"/>
                <a:ea typeface="Sora"/>
                <a:cs typeface="Sora"/>
                <a:sym typeface="Sora"/>
              </a:defRPr>
            </a:lvl2pPr>
            <a:lvl3pPr indent="-317500" lvl="2" marL="1371600" rtl="0">
              <a:lnSpc>
                <a:spcPct val="115000"/>
              </a:lnSpc>
              <a:spcBef>
                <a:spcPts val="0"/>
              </a:spcBef>
              <a:spcAft>
                <a:spcPts val="0"/>
              </a:spcAft>
              <a:buClr>
                <a:schemeClr val="lt1"/>
              </a:buClr>
              <a:buSzPts val="1400"/>
              <a:buFont typeface="Sora"/>
              <a:buChar char="■"/>
              <a:defRPr>
                <a:solidFill>
                  <a:schemeClr val="lt1"/>
                </a:solidFill>
                <a:latin typeface="Sora"/>
                <a:ea typeface="Sora"/>
                <a:cs typeface="Sora"/>
                <a:sym typeface="Sora"/>
              </a:defRPr>
            </a:lvl3pPr>
            <a:lvl4pPr indent="-317500" lvl="3" marL="1828800" rtl="0">
              <a:lnSpc>
                <a:spcPct val="115000"/>
              </a:lnSpc>
              <a:spcBef>
                <a:spcPts val="0"/>
              </a:spcBef>
              <a:spcAft>
                <a:spcPts val="0"/>
              </a:spcAft>
              <a:buClr>
                <a:schemeClr val="lt1"/>
              </a:buClr>
              <a:buSzPts val="1400"/>
              <a:buFont typeface="Sora"/>
              <a:buChar char="●"/>
              <a:defRPr>
                <a:solidFill>
                  <a:schemeClr val="lt1"/>
                </a:solidFill>
                <a:latin typeface="Sora"/>
                <a:ea typeface="Sora"/>
                <a:cs typeface="Sora"/>
                <a:sym typeface="Sora"/>
              </a:defRPr>
            </a:lvl4pPr>
            <a:lvl5pPr indent="-317500" lvl="4" marL="2286000" rtl="0">
              <a:lnSpc>
                <a:spcPct val="115000"/>
              </a:lnSpc>
              <a:spcBef>
                <a:spcPts val="0"/>
              </a:spcBef>
              <a:spcAft>
                <a:spcPts val="0"/>
              </a:spcAft>
              <a:buClr>
                <a:schemeClr val="lt1"/>
              </a:buClr>
              <a:buSzPts val="1400"/>
              <a:buFont typeface="Sora"/>
              <a:buChar char="○"/>
              <a:defRPr>
                <a:solidFill>
                  <a:schemeClr val="lt1"/>
                </a:solidFill>
                <a:latin typeface="Sora"/>
                <a:ea typeface="Sora"/>
                <a:cs typeface="Sora"/>
                <a:sym typeface="Sora"/>
              </a:defRPr>
            </a:lvl5pPr>
            <a:lvl6pPr indent="-317500" lvl="5" marL="2743200" rtl="0">
              <a:lnSpc>
                <a:spcPct val="115000"/>
              </a:lnSpc>
              <a:spcBef>
                <a:spcPts val="0"/>
              </a:spcBef>
              <a:spcAft>
                <a:spcPts val="0"/>
              </a:spcAft>
              <a:buClr>
                <a:schemeClr val="lt1"/>
              </a:buClr>
              <a:buSzPts val="1400"/>
              <a:buFont typeface="Sora"/>
              <a:buChar char="■"/>
              <a:defRPr>
                <a:solidFill>
                  <a:schemeClr val="lt1"/>
                </a:solidFill>
                <a:latin typeface="Sora"/>
                <a:ea typeface="Sora"/>
                <a:cs typeface="Sora"/>
                <a:sym typeface="Sora"/>
              </a:defRPr>
            </a:lvl6pPr>
            <a:lvl7pPr indent="-317500" lvl="6" marL="3200400" rtl="0">
              <a:lnSpc>
                <a:spcPct val="115000"/>
              </a:lnSpc>
              <a:spcBef>
                <a:spcPts val="0"/>
              </a:spcBef>
              <a:spcAft>
                <a:spcPts val="0"/>
              </a:spcAft>
              <a:buClr>
                <a:schemeClr val="lt1"/>
              </a:buClr>
              <a:buSzPts val="1400"/>
              <a:buFont typeface="Sora"/>
              <a:buChar char="●"/>
              <a:defRPr>
                <a:solidFill>
                  <a:schemeClr val="lt1"/>
                </a:solidFill>
                <a:latin typeface="Sora"/>
                <a:ea typeface="Sora"/>
                <a:cs typeface="Sora"/>
                <a:sym typeface="Sora"/>
              </a:defRPr>
            </a:lvl7pPr>
            <a:lvl8pPr indent="-317500" lvl="7" marL="3657600" rtl="0">
              <a:lnSpc>
                <a:spcPct val="115000"/>
              </a:lnSpc>
              <a:spcBef>
                <a:spcPts val="0"/>
              </a:spcBef>
              <a:spcAft>
                <a:spcPts val="0"/>
              </a:spcAft>
              <a:buClr>
                <a:schemeClr val="lt1"/>
              </a:buClr>
              <a:buSzPts val="1400"/>
              <a:buFont typeface="Sora"/>
              <a:buChar char="○"/>
              <a:defRPr>
                <a:solidFill>
                  <a:schemeClr val="lt1"/>
                </a:solidFill>
                <a:latin typeface="Sora"/>
                <a:ea typeface="Sora"/>
                <a:cs typeface="Sora"/>
                <a:sym typeface="Sora"/>
              </a:defRPr>
            </a:lvl8pPr>
            <a:lvl9pPr indent="-317500" lvl="8" marL="4114800" rtl="0">
              <a:lnSpc>
                <a:spcPct val="115000"/>
              </a:lnSpc>
              <a:spcBef>
                <a:spcPts val="0"/>
              </a:spcBef>
              <a:spcAft>
                <a:spcPts val="0"/>
              </a:spcAft>
              <a:buClr>
                <a:schemeClr val="lt1"/>
              </a:buClr>
              <a:buSzPts val="1400"/>
              <a:buFont typeface="Sora"/>
              <a:buChar char="■"/>
              <a:defRPr>
                <a:solidFill>
                  <a:schemeClr val="lt1"/>
                </a:solidFill>
                <a:latin typeface="Sora"/>
                <a:ea typeface="Sora"/>
                <a:cs typeface="Sora"/>
                <a:sym typeface="Sora"/>
              </a:defRPr>
            </a:lvl9pPr>
          </a:lstStyle>
          <a:p/>
        </p:txBody>
      </p:sp>
      <p:sp>
        <p:nvSpPr>
          <p:cNvPr id="193" name="Google Shape;193;p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6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63.png"/><Relationship Id="rId6"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1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96.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14.png"/><Relationship Id="rId7" Type="http://schemas.openxmlformats.org/officeDocument/2006/relationships/image" Target="../media/image7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96.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14.png"/><Relationship Id="rId7" Type="http://schemas.openxmlformats.org/officeDocument/2006/relationships/image" Target="../media/image7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23.xml"/><Relationship Id="rId3" Type="http://schemas.openxmlformats.org/officeDocument/2006/relationships/image" Target="../media/image3.png"/><Relationship Id="rId4" Type="http://schemas.openxmlformats.org/officeDocument/2006/relationships/image" Target="../media/image1.png"/><Relationship Id="rId9" Type="http://schemas.openxmlformats.org/officeDocument/2006/relationships/image" Target="../media/image2.png"/><Relationship Id="rId5" Type="http://schemas.openxmlformats.org/officeDocument/2006/relationships/image" Target="../media/image85.png"/><Relationship Id="rId6" Type="http://schemas.openxmlformats.org/officeDocument/2006/relationships/image" Target="../media/image90.png"/><Relationship Id="rId7" Type="http://schemas.openxmlformats.org/officeDocument/2006/relationships/image" Target="../media/image89.png"/><Relationship Id="rId8" Type="http://schemas.openxmlformats.org/officeDocument/2006/relationships/image" Target="../media/image8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4.xml"/><Relationship Id="rId3" Type="http://schemas.openxmlformats.org/officeDocument/2006/relationships/image" Target="../media/image2.png"/><Relationship Id="rId4" Type="http://schemas.openxmlformats.org/officeDocument/2006/relationships/image" Target="../media/image88.png"/><Relationship Id="rId5" Type="http://schemas.openxmlformats.org/officeDocument/2006/relationships/image" Target="../media/image98.png"/><Relationship Id="rId6" Type="http://schemas.openxmlformats.org/officeDocument/2006/relationships/image" Target="../media/image91.png"/><Relationship Id="rId7" Type="http://schemas.openxmlformats.org/officeDocument/2006/relationships/image" Target="../media/image10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5.xml"/><Relationship Id="rId3" Type="http://schemas.openxmlformats.org/officeDocument/2006/relationships/image" Target="../media/image2.png"/><Relationship Id="rId4" Type="http://schemas.openxmlformats.org/officeDocument/2006/relationships/image" Target="../media/image90.png"/><Relationship Id="rId5" Type="http://schemas.openxmlformats.org/officeDocument/2006/relationships/image" Target="../media/image99.png"/><Relationship Id="rId6" Type="http://schemas.openxmlformats.org/officeDocument/2006/relationships/image" Target="../media/image1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6.xml"/><Relationship Id="rId3" Type="http://schemas.openxmlformats.org/officeDocument/2006/relationships/image" Target="../media/image2.png"/><Relationship Id="rId4" Type="http://schemas.openxmlformats.org/officeDocument/2006/relationships/image" Target="../media/image89.png"/><Relationship Id="rId5" Type="http://schemas.openxmlformats.org/officeDocument/2006/relationships/image" Target="../media/image105.png"/><Relationship Id="rId6" Type="http://schemas.openxmlformats.org/officeDocument/2006/relationships/image" Target="../media/image10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7.xml"/><Relationship Id="rId3" Type="http://schemas.openxmlformats.org/officeDocument/2006/relationships/image" Target="../media/image103.png"/><Relationship Id="rId4" Type="http://schemas.openxmlformats.org/officeDocument/2006/relationships/image" Target="../media/image123.png"/><Relationship Id="rId5" Type="http://schemas.openxmlformats.org/officeDocument/2006/relationships/image" Target="../media/image85.png"/><Relationship Id="rId6" Type="http://schemas.openxmlformats.org/officeDocument/2006/relationships/image" Target="../media/image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96.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14.png"/><Relationship Id="rId7" Type="http://schemas.openxmlformats.org/officeDocument/2006/relationships/image" Target="../media/image7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image" Target="../media/image14.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111.png"/><Relationship Id="rId7" Type="http://schemas.openxmlformats.org/officeDocument/2006/relationships/image" Target="../media/image7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9.png"/><Relationship Id="rId4" Type="http://schemas.openxmlformats.org/officeDocument/2006/relationships/image" Target="../media/image2.png"/><Relationship Id="rId5" Type="http://schemas.openxmlformats.org/officeDocument/2006/relationships/image" Target="../media/image1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0.xml"/><Relationship Id="rId3" Type="http://schemas.openxmlformats.org/officeDocument/2006/relationships/image" Target="../media/image107.png"/><Relationship Id="rId4" Type="http://schemas.openxmlformats.org/officeDocument/2006/relationships/image" Target="../media/image116.png"/><Relationship Id="rId9" Type="http://schemas.openxmlformats.org/officeDocument/2006/relationships/image" Target="../media/image77.png"/><Relationship Id="rId5" Type="http://schemas.openxmlformats.org/officeDocument/2006/relationships/image" Target="../media/image110.png"/><Relationship Id="rId6" Type="http://schemas.openxmlformats.org/officeDocument/2006/relationships/image" Target="../media/image108.png"/><Relationship Id="rId7" Type="http://schemas.openxmlformats.org/officeDocument/2006/relationships/image" Target="../media/image109.png"/><Relationship Id="rId8" Type="http://schemas.openxmlformats.org/officeDocument/2006/relationships/image" Target="../media/image11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18.png"/><Relationship Id="rId6" Type="http://schemas.openxmlformats.org/officeDocument/2006/relationships/image" Target="../media/image14.png"/><Relationship Id="rId7" Type="http://schemas.openxmlformats.org/officeDocument/2006/relationships/image" Target="../media/image7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2.xml"/><Relationship Id="rId3" Type="http://schemas.openxmlformats.org/officeDocument/2006/relationships/image" Target="../media/image113.jpg"/><Relationship Id="rId4" Type="http://schemas.openxmlformats.org/officeDocument/2006/relationships/image" Target="../media/image114.jpg"/><Relationship Id="rId5" Type="http://schemas.openxmlformats.org/officeDocument/2006/relationships/image" Target="../media/image121.jpg"/><Relationship Id="rId6" Type="http://schemas.openxmlformats.org/officeDocument/2006/relationships/image" Target="../media/image119.jpg"/><Relationship Id="rId7" Type="http://schemas.openxmlformats.org/officeDocument/2006/relationships/image" Target="../media/image7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26.png"/><Relationship Id="rId6" Type="http://schemas.openxmlformats.org/officeDocument/2006/relationships/image" Target="../media/image14.png"/><Relationship Id="rId7" Type="http://schemas.openxmlformats.org/officeDocument/2006/relationships/image" Target="../media/image7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4.xml"/><Relationship Id="rId3" Type="http://schemas.openxmlformats.org/officeDocument/2006/relationships/image" Target="../media/image120.jpg"/><Relationship Id="rId4" Type="http://schemas.openxmlformats.org/officeDocument/2006/relationships/image" Target="../media/image115.jpg"/><Relationship Id="rId5" Type="http://schemas.openxmlformats.org/officeDocument/2006/relationships/image" Target="../media/image124.jpg"/><Relationship Id="rId6" Type="http://schemas.openxmlformats.org/officeDocument/2006/relationships/image" Target="../media/image122.jpg"/><Relationship Id="rId7" Type="http://schemas.openxmlformats.org/officeDocument/2006/relationships/image" Target="../media/image7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4.png"/></Relationships>
</file>

<file path=ppt/slides/_rels/slide5.xml.rels><?xml version="1.0" encoding="UTF-8" standalone="yes"?><Relationships xmlns="http://schemas.openxmlformats.org/package/2006/relationships"><Relationship Id="rId20" Type="http://schemas.openxmlformats.org/officeDocument/2006/relationships/image" Target="../media/image36.png"/><Relationship Id="rId11" Type="http://schemas.openxmlformats.org/officeDocument/2006/relationships/image" Target="../media/image31.png"/><Relationship Id="rId22" Type="http://schemas.openxmlformats.org/officeDocument/2006/relationships/image" Target="../media/image35.png"/><Relationship Id="rId10" Type="http://schemas.openxmlformats.org/officeDocument/2006/relationships/image" Target="../media/image30.png"/><Relationship Id="rId21" Type="http://schemas.openxmlformats.org/officeDocument/2006/relationships/image" Target="../media/image38.png"/><Relationship Id="rId13" Type="http://schemas.openxmlformats.org/officeDocument/2006/relationships/image" Target="../media/image58.png"/><Relationship Id="rId24" Type="http://schemas.openxmlformats.org/officeDocument/2006/relationships/image" Target="../media/image2.png"/><Relationship Id="rId12" Type="http://schemas.openxmlformats.org/officeDocument/2006/relationships/image" Target="../media/image47.png"/><Relationship Id="rId23" Type="http://schemas.openxmlformats.org/officeDocument/2006/relationships/image" Target="../media/image51.png"/><Relationship Id="rId1" Type="http://schemas.openxmlformats.org/officeDocument/2006/relationships/slideLayout" Target="../slideLayouts/slideLayout23.xml"/><Relationship Id="rId2" Type="http://schemas.openxmlformats.org/officeDocument/2006/relationships/notesSlide" Target="../notesSlides/notesSlide5.xml"/><Relationship Id="rId3"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 Id="rId15" Type="http://schemas.openxmlformats.org/officeDocument/2006/relationships/image" Target="../media/image45.png"/><Relationship Id="rId14" Type="http://schemas.openxmlformats.org/officeDocument/2006/relationships/image" Target="../media/image39.png"/><Relationship Id="rId17" Type="http://schemas.openxmlformats.org/officeDocument/2006/relationships/image" Target="../media/image42.png"/><Relationship Id="rId16" Type="http://schemas.openxmlformats.org/officeDocument/2006/relationships/image" Target="../media/image29.png"/><Relationship Id="rId5" Type="http://schemas.openxmlformats.org/officeDocument/2006/relationships/image" Target="../media/image20.png"/><Relationship Id="rId19" Type="http://schemas.openxmlformats.org/officeDocument/2006/relationships/image" Target="../media/image34.png"/><Relationship Id="rId6" Type="http://schemas.openxmlformats.org/officeDocument/2006/relationships/image" Target="../media/image21.png"/><Relationship Id="rId18" Type="http://schemas.openxmlformats.org/officeDocument/2006/relationships/image" Target="../media/image37.png"/><Relationship Id="rId7" Type="http://schemas.openxmlformats.org/officeDocument/2006/relationships/image" Target="../media/image23.png"/><Relationship Id="rId8" Type="http://schemas.openxmlformats.org/officeDocument/2006/relationships/image" Target="../media/image2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1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8.xml"/><Relationship Id="rId3" Type="http://schemas.openxmlformats.org/officeDocument/2006/relationships/image" Target="../media/image4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54.png"/><Relationship Id="rId7" Type="http://schemas.openxmlformats.org/officeDocument/2006/relationships/image" Target="../media/image8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64"/>
          <p:cNvSpPr txBox="1"/>
          <p:nvPr>
            <p:ph type="title"/>
          </p:nvPr>
        </p:nvSpPr>
        <p:spPr>
          <a:xfrm>
            <a:off x="3280475" y="2283800"/>
            <a:ext cx="3543900" cy="1547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GB" sz="2500">
                <a:latin typeface="Sora SemiBold"/>
                <a:ea typeface="Sora SemiBold"/>
                <a:cs typeface="Sora SemiBold"/>
                <a:sym typeface="Sora SemiBold"/>
              </a:rPr>
              <a:t>Agile Hospitality Delivered.</a:t>
            </a:r>
            <a:endParaRPr sz="2500">
              <a:latin typeface="Sora SemiBold"/>
              <a:ea typeface="Sora SemiBold"/>
              <a:cs typeface="Sora SemiBold"/>
              <a:sym typeface="Sora SemiBold"/>
            </a:endParaRPr>
          </a:p>
        </p:txBody>
      </p:sp>
      <p:sp>
        <p:nvSpPr>
          <p:cNvPr id="326" name="Google Shape;326;p6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GB"/>
              <a:t>‹#›</a:t>
            </a:fld>
            <a:endParaRPr/>
          </a:p>
        </p:txBody>
      </p:sp>
      <p:pic>
        <p:nvPicPr>
          <p:cNvPr id="327" name="Google Shape;327;p64"/>
          <p:cNvPicPr preferRelativeResize="0"/>
          <p:nvPr/>
        </p:nvPicPr>
        <p:blipFill>
          <a:blip r:embed="rId3">
            <a:alphaModFix/>
          </a:blip>
          <a:stretch>
            <a:fillRect/>
          </a:stretch>
        </p:blipFill>
        <p:spPr>
          <a:xfrm>
            <a:off x="3280475" y="1722850"/>
            <a:ext cx="1742458" cy="511100"/>
          </a:xfrm>
          <a:prstGeom prst="rect">
            <a:avLst/>
          </a:prstGeom>
          <a:noFill/>
          <a:ln>
            <a:noFill/>
          </a:ln>
        </p:spPr>
      </p:pic>
      <p:sp>
        <p:nvSpPr>
          <p:cNvPr id="328" name="Google Shape;328;p64"/>
          <p:cNvSpPr/>
          <p:nvPr/>
        </p:nvSpPr>
        <p:spPr>
          <a:xfrm>
            <a:off x="7789200" y="0"/>
            <a:ext cx="1354800" cy="5227500"/>
          </a:xfrm>
          <a:prstGeom prst="rect">
            <a:avLst/>
          </a:prstGeom>
          <a:solidFill>
            <a:srgbClr val="766581"/>
          </a:solidFill>
          <a:ln>
            <a:noFill/>
          </a:ln>
        </p:spPr>
        <p:txBody>
          <a:bodyPr anchorCtr="0" anchor="ctr" bIns="91425" lIns="126000" spcFirstLastPara="1" rIns="91425" wrap="square" tIns="91425">
            <a:noAutofit/>
          </a:bodyPr>
          <a:lstStyle/>
          <a:p>
            <a:pPr indent="0" lvl="0" marL="0" rtl="0" algn="l">
              <a:spcBef>
                <a:spcPts val="0"/>
              </a:spcBef>
              <a:spcAft>
                <a:spcPts val="0"/>
              </a:spcAft>
              <a:buNone/>
            </a:pPr>
            <a:r>
              <a:rPr lang="en-GB">
                <a:solidFill>
                  <a:srgbClr val="FFFFFF"/>
                </a:solidFill>
                <a:latin typeface="Sora Thin"/>
                <a:ea typeface="Sora Thin"/>
                <a:cs typeface="Sora Thin"/>
                <a:sym typeface="Sora Thin"/>
              </a:rPr>
              <a:t>Market</a:t>
            </a:r>
            <a:br>
              <a:rPr lang="en-GB">
                <a:solidFill>
                  <a:srgbClr val="FFFFFF"/>
                </a:solidFill>
                <a:latin typeface="Sora Thin"/>
                <a:ea typeface="Sora Thin"/>
                <a:cs typeface="Sora Thin"/>
                <a:sym typeface="Sora Thin"/>
              </a:rPr>
            </a:br>
            <a:endParaRPr>
              <a:solidFill>
                <a:srgbClr val="FFFFFF"/>
              </a:solidFill>
              <a:latin typeface="Sora Thin"/>
              <a:ea typeface="Sora Thin"/>
              <a:cs typeface="Sora Thin"/>
              <a:sym typeface="Sora Thin"/>
            </a:endParaRPr>
          </a:p>
          <a:p>
            <a:pPr indent="0" lvl="0" marL="0" rtl="0" algn="l">
              <a:spcBef>
                <a:spcPts val="0"/>
              </a:spcBef>
              <a:spcAft>
                <a:spcPts val="0"/>
              </a:spcAft>
              <a:buNone/>
            </a:pPr>
            <a:r>
              <a:rPr lang="en-GB">
                <a:solidFill>
                  <a:srgbClr val="FFFFFF"/>
                </a:solidFill>
                <a:latin typeface="Sora Thin"/>
                <a:ea typeface="Sora Thin"/>
                <a:cs typeface="Sora Thin"/>
                <a:sym typeface="Sora Thin"/>
              </a:rPr>
              <a:t>Price</a:t>
            </a:r>
            <a:endParaRPr>
              <a:solidFill>
                <a:srgbClr val="FFFFFF"/>
              </a:solidFill>
              <a:latin typeface="Sora Thin"/>
              <a:ea typeface="Sora Thin"/>
              <a:cs typeface="Sora Thin"/>
              <a:sym typeface="Sora Thin"/>
            </a:endParaRPr>
          </a:p>
          <a:p>
            <a:pPr indent="0" lvl="0" marL="0" rtl="0" algn="l">
              <a:spcBef>
                <a:spcPts val="0"/>
              </a:spcBef>
              <a:spcAft>
                <a:spcPts val="0"/>
              </a:spcAft>
              <a:buNone/>
            </a:pPr>
            <a:r>
              <a:t/>
            </a:r>
            <a:endParaRPr>
              <a:solidFill>
                <a:srgbClr val="FFFFFF"/>
              </a:solidFill>
              <a:latin typeface="Sora Thin"/>
              <a:ea typeface="Sora Thin"/>
              <a:cs typeface="Sora Thin"/>
              <a:sym typeface="Sora Thin"/>
            </a:endParaRPr>
          </a:p>
          <a:p>
            <a:pPr indent="0" lvl="0" marL="0" rtl="0" algn="l">
              <a:spcBef>
                <a:spcPts val="0"/>
              </a:spcBef>
              <a:spcAft>
                <a:spcPts val="0"/>
              </a:spcAft>
              <a:buNone/>
            </a:pPr>
            <a:r>
              <a:rPr lang="en-GB">
                <a:solidFill>
                  <a:srgbClr val="FFFFFF"/>
                </a:solidFill>
                <a:latin typeface="Sora Thin"/>
                <a:ea typeface="Sora Thin"/>
                <a:cs typeface="Sora Thin"/>
                <a:sym typeface="Sora Thin"/>
              </a:rPr>
              <a:t>Plan</a:t>
            </a:r>
            <a:endParaRPr>
              <a:solidFill>
                <a:srgbClr val="FFFFFF"/>
              </a:solidFill>
              <a:latin typeface="Sora Thin"/>
              <a:ea typeface="Sora Thin"/>
              <a:cs typeface="Sora Thin"/>
              <a:sym typeface="Sora Thin"/>
            </a:endParaRPr>
          </a:p>
          <a:p>
            <a:pPr indent="0" lvl="0" marL="0" rtl="0" algn="l">
              <a:spcBef>
                <a:spcPts val="0"/>
              </a:spcBef>
              <a:spcAft>
                <a:spcPts val="0"/>
              </a:spcAft>
              <a:buNone/>
            </a:pPr>
            <a:r>
              <a:t/>
            </a:r>
            <a:endParaRPr>
              <a:solidFill>
                <a:srgbClr val="FFFFFF"/>
              </a:solidFill>
              <a:latin typeface="Sora Thin"/>
              <a:ea typeface="Sora Thin"/>
              <a:cs typeface="Sora Thin"/>
              <a:sym typeface="Sora Thin"/>
            </a:endParaRPr>
          </a:p>
          <a:p>
            <a:pPr indent="0" lvl="0" marL="0" rtl="0" algn="l">
              <a:spcBef>
                <a:spcPts val="0"/>
              </a:spcBef>
              <a:spcAft>
                <a:spcPts val="0"/>
              </a:spcAft>
              <a:buNone/>
            </a:pPr>
            <a:r>
              <a:rPr lang="en-GB">
                <a:solidFill>
                  <a:srgbClr val="FFFFFF"/>
                </a:solidFill>
                <a:latin typeface="Sora Thin"/>
                <a:ea typeface="Sora Thin"/>
                <a:cs typeface="Sora Thin"/>
                <a:sym typeface="Sora Thin"/>
              </a:rPr>
              <a:t>Quote</a:t>
            </a:r>
            <a:endParaRPr>
              <a:solidFill>
                <a:srgbClr val="FFFFFF"/>
              </a:solidFill>
              <a:latin typeface="Sora Thin"/>
              <a:ea typeface="Sora Thin"/>
              <a:cs typeface="Sora Thin"/>
              <a:sym typeface="Sora Thin"/>
            </a:endParaRPr>
          </a:p>
          <a:p>
            <a:pPr indent="0" lvl="0" marL="0" rtl="0" algn="l">
              <a:spcBef>
                <a:spcPts val="0"/>
              </a:spcBef>
              <a:spcAft>
                <a:spcPts val="0"/>
              </a:spcAft>
              <a:buNone/>
            </a:pPr>
            <a:r>
              <a:t/>
            </a:r>
            <a:endParaRPr>
              <a:solidFill>
                <a:srgbClr val="FFFFFF"/>
              </a:solidFill>
              <a:latin typeface="Sora Thin"/>
              <a:ea typeface="Sora Thin"/>
              <a:cs typeface="Sora Thin"/>
              <a:sym typeface="Sora Thin"/>
            </a:endParaRPr>
          </a:p>
          <a:p>
            <a:pPr indent="0" lvl="0" marL="0" rtl="0" algn="l">
              <a:spcBef>
                <a:spcPts val="0"/>
              </a:spcBef>
              <a:spcAft>
                <a:spcPts val="0"/>
              </a:spcAft>
              <a:buNone/>
            </a:pPr>
            <a:r>
              <a:rPr lang="en-GB">
                <a:solidFill>
                  <a:srgbClr val="FFFFFF"/>
                </a:solidFill>
                <a:latin typeface="Sora Thin"/>
                <a:ea typeface="Sora Thin"/>
                <a:cs typeface="Sora Thin"/>
                <a:sym typeface="Sora Thin"/>
              </a:rPr>
              <a:t>Sell</a:t>
            </a:r>
            <a:endParaRPr>
              <a:solidFill>
                <a:srgbClr val="FFFFFF"/>
              </a:solidFill>
              <a:latin typeface="Sora Thin"/>
              <a:ea typeface="Sora Thin"/>
              <a:cs typeface="Sora Thin"/>
              <a:sym typeface="Sora Thin"/>
            </a:endParaRPr>
          </a:p>
          <a:p>
            <a:pPr indent="0" lvl="0" marL="0" rtl="0" algn="l">
              <a:spcBef>
                <a:spcPts val="0"/>
              </a:spcBef>
              <a:spcAft>
                <a:spcPts val="0"/>
              </a:spcAft>
              <a:buNone/>
            </a:pPr>
            <a:r>
              <a:t/>
            </a:r>
            <a:endParaRPr>
              <a:solidFill>
                <a:srgbClr val="FFFFFF"/>
              </a:solidFill>
              <a:latin typeface="Sora Thin"/>
              <a:ea typeface="Sora Thin"/>
              <a:cs typeface="Sora Thin"/>
              <a:sym typeface="Sora Thin"/>
            </a:endParaRPr>
          </a:p>
          <a:p>
            <a:pPr indent="0" lvl="0" marL="0" rtl="0" algn="l">
              <a:spcBef>
                <a:spcPts val="0"/>
              </a:spcBef>
              <a:spcAft>
                <a:spcPts val="0"/>
              </a:spcAft>
              <a:buNone/>
            </a:pPr>
            <a:r>
              <a:rPr lang="en-GB">
                <a:solidFill>
                  <a:srgbClr val="FFFFFF"/>
                </a:solidFill>
                <a:latin typeface="Sora Thin"/>
                <a:ea typeface="Sora Thin"/>
                <a:cs typeface="Sora Thin"/>
                <a:sym typeface="Sora Thin"/>
              </a:rPr>
              <a:t>Contract</a:t>
            </a:r>
            <a:endParaRPr>
              <a:solidFill>
                <a:srgbClr val="FFFFFF"/>
              </a:solidFill>
              <a:latin typeface="Sora Thin"/>
              <a:ea typeface="Sora Thin"/>
              <a:cs typeface="Sora Thin"/>
              <a:sym typeface="Sora Thin"/>
            </a:endParaRPr>
          </a:p>
          <a:p>
            <a:pPr indent="0" lvl="0" marL="0" rtl="0" algn="l">
              <a:spcBef>
                <a:spcPts val="0"/>
              </a:spcBef>
              <a:spcAft>
                <a:spcPts val="0"/>
              </a:spcAft>
              <a:buNone/>
            </a:pPr>
            <a:r>
              <a:t/>
            </a:r>
            <a:endParaRPr>
              <a:solidFill>
                <a:srgbClr val="FFFFFF"/>
              </a:solidFill>
              <a:latin typeface="Sora Thin"/>
              <a:ea typeface="Sora Thin"/>
              <a:cs typeface="Sora Thin"/>
              <a:sym typeface="Sora Thin"/>
            </a:endParaRPr>
          </a:p>
          <a:p>
            <a:pPr indent="0" lvl="0" marL="0" rtl="0" algn="l">
              <a:spcBef>
                <a:spcPts val="0"/>
              </a:spcBef>
              <a:spcAft>
                <a:spcPts val="0"/>
              </a:spcAft>
              <a:buNone/>
            </a:pPr>
            <a:r>
              <a:rPr lang="en-GB">
                <a:solidFill>
                  <a:srgbClr val="FFFFFF"/>
                </a:solidFill>
                <a:latin typeface="Sora Thin"/>
                <a:ea typeface="Sora Thin"/>
                <a:cs typeface="Sora Thin"/>
                <a:sym typeface="Sora Thin"/>
              </a:rPr>
              <a:t>Schedule</a:t>
            </a:r>
            <a:endParaRPr>
              <a:solidFill>
                <a:srgbClr val="FFFFFF"/>
              </a:solidFill>
              <a:latin typeface="Sora Thin"/>
              <a:ea typeface="Sora Thin"/>
              <a:cs typeface="Sora Thin"/>
              <a:sym typeface="Sora Thin"/>
            </a:endParaRPr>
          </a:p>
          <a:p>
            <a:pPr indent="0" lvl="0" marL="0" rtl="0" algn="l">
              <a:spcBef>
                <a:spcPts val="0"/>
              </a:spcBef>
              <a:spcAft>
                <a:spcPts val="0"/>
              </a:spcAft>
              <a:buNone/>
            </a:pPr>
            <a:r>
              <a:t/>
            </a:r>
            <a:endParaRPr>
              <a:solidFill>
                <a:srgbClr val="FFFFFF"/>
              </a:solidFill>
              <a:latin typeface="Sora Thin"/>
              <a:ea typeface="Sora Thin"/>
              <a:cs typeface="Sora Thin"/>
              <a:sym typeface="Sora Thin"/>
            </a:endParaRPr>
          </a:p>
          <a:p>
            <a:pPr indent="0" lvl="0" marL="0" rtl="0" algn="l">
              <a:spcBef>
                <a:spcPts val="0"/>
              </a:spcBef>
              <a:spcAft>
                <a:spcPts val="0"/>
              </a:spcAft>
              <a:buNone/>
            </a:pPr>
            <a:r>
              <a:rPr lang="en-GB">
                <a:solidFill>
                  <a:srgbClr val="FFFFFF"/>
                </a:solidFill>
                <a:latin typeface="Sora Thin"/>
                <a:ea typeface="Sora Thin"/>
                <a:cs typeface="Sora Thin"/>
                <a:sym typeface="Sora Thin"/>
              </a:rPr>
              <a:t>Deliver</a:t>
            </a:r>
            <a:endParaRPr>
              <a:solidFill>
                <a:srgbClr val="FFFFFF"/>
              </a:solidFill>
              <a:latin typeface="Sora Thin"/>
              <a:ea typeface="Sora Thin"/>
              <a:cs typeface="Sora Thin"/>
              <a:sym typeface="Sora Thin"/>
            </a:endParaRPr>
          </a:p>
          <a:p>
            <a:pPr indent="0" lvl="0" marL="0" rtl="0" algn="l">
              <a:spcBef>
                <a:spcPts val="0"/>
              </a:spcBef>
              <a:spcAft>
                <a:spcPts val="0"/>
              </a:spcAft>
              <a:buNone/>
            </a:pPr>
            <a:r>
              <a:t/>
            </a:r>
            <a:endParaRPr>
              <a:solidFill>
                <a:srgbClr val="FFFFFF"/>
              </a:solidFill>
              <a:latin typeface="Sora Thin"/>
              <a:ea typeface="Sora Thin"/>
              <a:cs typeface="Sora Thin"/>
              <a:sym typeface="Sora Thin"/>
            </a:endParaRPr>
          </a:p>
          <a:p>
            <a:pPr indent="0" lvl="0" marL="0" rtl="0" algn="l">
              <a:spcBef>
                <a:spcPts val="0"/>
              </a:spcBef>
              <a:spcAft>
                <a:spcPts val="0"/>
              </a:spcAft>
              <a:buNone/>
            </a:pPr>
            <a:r>
              <a:rPr lang="en-GB">
                <a:solidFill>
                  <a:srgbClr val="FFFFFF"/>
                </a:solidFill>
                <a:latin typeface="Sora Thin"/>
                <a:ea typeface="Sora Thin"/>
                <a:cs typeface="Sora Thin"/>
                <a:sym typeface="Sora Thin"/>
              </a:rPr>
              <a:t>Invoice</a:t>
            </a:r>
            <a:endParaRPr>
              <a:solidFill>
                <a:srgbClr val="FFFFFF"/>
              </a:solidFill>
              <a:latin typeface="Sora Thin"/>
              <a:ea typeface="Sora Thin"/>
              <a:cs typeface="Sora Thin"/>
              <a:sym typeface="Sora Thin"/>
            </a:endParaRPr>
          </a:p>
          <a:p>
            <a:pPr indent="0" lvl="0" marL="0" rtl="0" algn="l">
              <a:spcBef>
                <a:spcPts val="0"/>
              </a:spcBef>
              <a:spcAft>
                <a:spcPts val="0"/>
              </a:spcAft>
              <a:buNone/>
            </a:pPr>
            <a:r>
              <a:t/>
            </a:r>
            <a:endParaRPr>
              <a:solidFill>
                <a:srgbClr val="FFFFFF"/>
              </a:solidFill>
              <a:latin typeface="Sora Thin"/>
              <a:ea typeface="Sora Thin"/>
              <a:cs typeface="Sora Thin"/>
              <a:sym typeface="Sora Thin"/>
            </a:endParaRPr>
          </a:p>
          <a:p>
            <a:pPr indent="0" lvl="0" marL="0" rtl="0" algn="l">
              <a:spcBef>
                <a:spcPts val="0"/>
              </a:spcBef>
              <a:spcAft>
                <a:spcPts val="0"/>
              </a:spcAft>
              <a:buNone/>
            </a:pPr>
            <a:r>
              <a:rPr lang="en-GB">
                <a:solidFill>
                  <a:srgbClr val="FFFFFF"/>
                </a:solidFill>
                <a:latin typeface="Sora Thin"/>
                <a:ea typeface="Sora Thin"/>
                <a:cs typeface="Sora Thin"/>
                <a:sym typeface="Sora Thin"/>
              </a:rPr>
              <a:t>Collect</a:t>
            </a:r>
            <a:endParaRPr>
              <a:solidFill>
                <a:srgbClr val="FFFFFF"/>
              </a:solidFill>
              <a:latin typeface="Sora Thin"/>
              <a:ea typeface="Sora Thin"/>
              <a:cs typeface="Sora Thin"/>
              <a:sym typeface="Sora Thin"/>
            </a:endParaRPr>
          </a:p>
          <a:p>
            <a:pPr indent="0" lvl="0" marL="0" rtl="0" algn="l">
              <a:spcBef>
                <a:spcPts val="0"/>
              </a:spcBef>
              <a:spcAft>
                <a:spcPts val="0"/>
              </a:spcAft>
              <a:buNone/>
            </a:pPr>
            <a:r>
              <a:t/>
            </a:r>
            <a:endParaRPr>
              <a:solidFill>
                <a:srgbClr val="FFFFFF"/>
              </a:solidFill>
              <a:latin typeface="Sora Thin"/>
              <a:ea typeface="Sora Thin"/>
              <a:cs typeface="Sora Thin"/>
              <a:sym typeface="Sora Thin"/>
            </a:endParaRPr>
          </a:p>
          <a:p>
            <a:pPr indent="0" lvl="0" marL="0" rtl="0" algn="l">
              <a:spcBef>
                <a:spcPts val="0"/>
              </a:spcBef>
              <a:spcAft>
                <a:spcPts val="0"/>
              </a:spcAft>
              <a:buNone/>
            </a:pPr>
            <a:r>
              <a:t/>
            </a:r>
            <a:endParaRPr>
              <a:solidFill>
                <a:srgbClr val="FFFFFF"/>
              </a:solidFill>
              <a:latin typeface="Sora Thin"/>
              <a:ea typeface="Sora Thin"/>
              <a:cs typeface="Sora Thin"/>
              <a:sym typeface="Sora Thin"/>
            </a:endParaRPr>
          </a:p>
        </p:txBody>
      </p:sp>
      <p:sp>
        <p:nvSpPr>
          <p:cNvPr id="329" name="Google Shape;329;p64"/>
          <p:cNvSpPr/>
          <p:nvPr/>
        </p:nvSpPr>
        <p:spPr>
          <a:xfrm>
            <a:off x="7472000" y="4699575"/>
            <a:ext cx="1354800" cy="341400"/>
          </a:xfrm>
          <a:prstGeom prst="roundRect">
            <a:avLst>
              <a:gd fmla="val 50000" name="adj"/>
            </a:avLst>
          </a:prstGeom>
          <a:solidFill>
            <a:srgbClr val="8DA9D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1300">
                <a:solidFill>
                  <a:srgbClr val="FFFFFF"/>
                </a:solidFill>
                <a:latin typeface="Sora Light"/>
                <a:ea typeface="Sora Light"/>
                <a:cs typeface="Sora Light"/>
                <a:sym typeface="Sora Light"/>
              </a:rPr>
              <a:t>any service</a:t>
            </a:r>
            <a:endParaRPr sz="1300">
              <a:solidFill>
                <a:srgbClr val="FFFFFF"/>
              </a:solidFill>
              <a:latin typeface="Sora Light"/>
              <a:ea typeface="Sora Light"/>
              <a:cs typeface="Sora Light"/>
              <a:sym typeface="Sora Light"/>
            </a:endParaRPr>
          </a:p>
        </p:txBody>
      </p:sp>
      <p:cxnSp>
        <p:nvCxnSpPr>
          <p:cNvPr id="330" name="Google Shape;330;p64"/>
          <p:cNvCxnSpPr/>
          <p:nvPr/>
        </p:nvCxnSpPr>
        <p:spPr>
          <a:xfrm>
            <a:off x="7057850" y="4870275"/>
            <a:ext cx="414000" cy="0"/>
          </a:xfrm>
          <a:prstGeom prst="straightConnector1">
            <a:avLst/>
          </a:prstGeom>
          <a:noFill/>
          <a:ln cap="flat" cmpd="sng" w="9525">
            <a:solidFill>
              <a:srgbClr val="FFFFFF"/>
            </a:solidFill>
            <a:prstDash val="dot"/>
            <a:round/>
            <a:headEnd len="med" w="med" type="none"/>
            <a:tailEnd len="med" w="med"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71" name="Shape 471"/>
        <p:cNvGrpSpPr/>
        <p:nvPr/>
      </p:nvGrpSpPr>
      <p:grpSpPr>
        <a:xfrm>
          <a:off x="0" y="0"/>
          <a:ext cx="0" cy="0"/>
          <a:chOff x="0" y="0"/>
          <a:chExt cx="0" cy="0"/>
        </a:xfrm>
      </p:grpSpPr>
      <p:sp>
        <p:nvSpPr>
          <p:cNvPr id="472" name="Google Shape;472;p73"/>
          <p:cNvSpPr txBox="1"/>
          <p:nvPr>
            <p:ph type="title"/>
          </p:nvPr>
        </p:nvSpPr>
        <p:spPr>
          <a:xfrm>
            <a:off x="3280475" y="2283800"/>
            <a:ext cx="3543900" cy="1547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GB" sz="2500">
                <a:latin typeface="Sora SemiBold"/>
                <a:ea typeface="Sora SemiBold"/>
                <a:cs typeface="Sora SemiBold"/>
                <a:sym typeface="Sora SemiBold"/>
              </a:rPr>
              <a:t>How ?</a:t>
            </a:r>
            <a:endParaRPr sz="2500">
              <a:latin typeface="Sora SemiBold"/>
              <a:ea typeface="Sora SemiBold"/>
              <a:cs typeface="Sora SemiBold"/>
              <a:sym typeface="Sora SemiBold"/>
            </a:endParaRPr>
          </a:p>
        </p:txBody>
      </p:sp>
      <p:sp>
        <p:nvSpPr>
          <p:cNvPr id="473" name="Google Shape;473;p7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GB"/>
              <a:t>‹#›</a:t>
            </a:fld>
            <a:endParaRPr/>
          </a:p>
        </p:txBody>
      </p:sp>
      <p:cxnSp>
        <p:nvCxnSpPr>
          <p:cNvPr id="474" name="Google Shape;474;p73"/>
          <p:cNvCxnSpPr/>
          <p:nvPr/>
        </p:nvCxnSpPr>
        <p:spPr>
          <a:xfrm>
            <a:off x="7057850" y="4870275"/>
            <a:ext cx="414000" cy="0"/>
          </a:xfrm>
          <a:prstGeom prst="straightConnector1">
            <a:avLst/>
          </a:prstGeom>
          <a:noFill/>
          <a:ln cap="flat" cmpd="sng" w="9525">
            <a:solidFill>
              <a:srgbClr val="FFFFFF"/>
            </a:solidFill>
            <a:prstDash val="dot"/>
            <a:round/>
            <a:headEnd len="med" w="med" type="none"/>
            <a:tailEnd len="med" w="med" type="non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pic>
        <p:nvPicPr>
          <p:cNvPr id="479" name="Google Shape;479;p74"/>
          <p:cNvPicPr preferRelativeResize="0"/>
          <p:nvPr/>
        </p:nvPicPr>
        <p:blipFill rotWithShape="1">
          <a:blip r:embed="rId3">
            <a:alphaModFix/>
          </a:blip>
          <a:srcRect b="0" l="0" r="0" t="0"/>
          <a:stretch/>
        </p:blipFill>
        <p:spPr>
          <a:xfrm rot="-833374">
            <a:off x="7342150" y="540800"/>
            <a:ext cx="186974" cy="186974"/>
          </a:xfrm>
          <a:prstGeom prst="rect">
            <a:avLst/>
          </a:prstGeom>
          <a:noFill/>
          <a:ln>
            <a:noFill/>
          </a:ln>
        </p:spPr>
      </p:pic>
      <p:sp>
        <p:nvSpPr>
          <p:cNvPr id="480" name="Google Shape;480;p74"/>
          <p:cNvSpPr txBox="1"/>
          <p:nvPr/>
        </p:nvSpPr>
        <p:spPr>
          <a:xfrm>
            <a:off x="1394025" y="4460175"/>
            <a:ext cx="7097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81" name="Google Shape;481;p74"/>
          <p:cNvPicPr preferRelativeResize="0"/>
          <p:nvPr/>
        </p:nvPicPr>
        <p:blipFill rotWithShape="1">
          <a:blip r:embed="rId4">
            <a:alphaModFix/>
          </a:blip>
          <a:srcRect b="0" l="0" r="0" t="0"/>
          <a:stretch/>
        </p:blipFill>
        <p:spPr>
          <a:xfrm>
            <a:off x="254600" y="215450"/>
            <a:ext cx="551700" cy="161828"/>
          </a:xfrm>
          <a:prstGeom prst="rect">
            <a:avLst/>
          </a:prstGeom>
          <a:noFill/>
          <a:ln>
            <a:noFill/>
          </a:ln>
        </p:spPr>
      </p:pic>
      <p:sp>
        <p:nvSpPr>
          <p:cNvPr id="482" name="Google Shape;482;p74"/>
          <p:cNvSpPr txBox="1"/>
          <p:nvPr>
            <p:ph type="ctrTitle"/>
          </p:nvPr>
        </p:nvSpPr>
        <p:spPr>
          <a:xfrm>
            <a:off x="487125" y="1295483"/>
            <a:ext cx="4191000" cy="1239000"/>
          </a:xfrm>
          <a:prstGeom prst="rect">
            <a:avLst/>
          </a:prstGeom>
          <a:noFill/>
          <a:ln>
            <a:noFill/>
          </a:ln>
        </p:spPr>
        <p:txBody>
          <a:bodyPr anchorCtr="0" anchor="ctr" bIns="91425" lIns="91425" spcFirstLastPara="1" rIns="91425" wrap="square" tIns="91425">
            <a:noAutofit/>
          </a:bodyPr>
          <a:lstStyle/>
          <a:p>
            <a:pPr indent="-317500" lvl="0" marL="457200" rtl="0" algn="l">
              <a:lnSpc>
                <a:spcPct val="115000"/>
              </a:lnSpc>
              <a:spcBef>
                <a:spcPts val="0"/>
              </a:spcBef>
              <a:spcAft>
                <a:spcPts val="0"/>
              </a:spcAft>
              <a:buSzPts val="1400"/>
              <a:buChar char="●"/>
            </a:pPr>
            <a:r>
              <a:rPr lang="en-GB" sz="1400"/>
              <a:t>Lifelong Customer Relationship</a:t>
            </a:r>
            <a:endParaRPr sz="1400"/>
          </a:p>
          <a:p>
            <a:pPr indent="-317500" lvl="0" marL="457200" rtl="0" algn="l">
              <a:lnSpc>
                <a:spcPct val="115000"/>
              </a:lnSpc>
              <a:spcBef>
                <a:spcPts val="0"/>
              </a:spcBef>
              <a:spcAft>
                <a:spcPts val="0"/>
              </a:spcAft>
              <a:buSzPts val="1400"/>
              <a:buChar char="●"/>
            </a:pPr>
            <a:r>
              <a:rPr lang="en-GB" sz="1400"/>
              <a:t>Personalised Experiences at Scale</a:t>
            </a:r>
            <a:endParaRPr sz="1400"/>
          </a:p>
          <a:p>
            <a:pPr indent="-317500" lvl="0" marL="457200" rtl="0" algn="l">
              <a:lnSpc>
                <a:spcPct val="115000"/>
              </a:lnSpc>
              <a:spcBef>
                <a:spcPts val="0"/>
              </a:spcBef>
              <a:spcAft>
                <a:spcPts val="0"/>
              </a:spcAft>
              <a:buSzPts val="1400"/>
              <a:buChar char="●"/>
            </a:pPr>
            <a:r>
              <a:rPr lang="en-GB" sz="1400"/>
              <a:t>Agile Use of Spaces</a:t>
            </a:r>
            <a:endParaRPr sz="1400"/>
          </a:p>
          <a:p>
            <a:pPr indent="-317500" lvl="0" marL="457200" rtl="0" algn="l">
              <a:lnSpc>
                <a:spcPct val="115000"/>
              </a:lnSpc>
              <a:spcBef>
                <a:spcPts val="0"/>
              </a:spcBef>
              <a:spcAft>
                <a:spcPts val="0"/>
              </a:spcAft>
              <a:buSzPts val="1400"/>
              <a:buChar char="●"/>
            </a:pPr>
            <a:r>
              <a:rPr lang="en-GB" sz="1400"/>
              <a:t>Empower your staff</a:t>
            </a:r>
            <a:endParaRPr sz="1400"/>
          </a:p>
        </p:txBody>
      </p:sp>
      <p:grpSp>
        <p:nvGrpSpPr>
          <p:cNvPr id="483" name="Google Shape;483;p74"/>
          <p:cNvGrpSpPr/>
          <p:nvPr/>
        </p:nvGrpSpPr>
        <p:grpSpPr>
          <a:xfrm>
            <a:off x="1036694" y="2611946"/>
            <a:ext cx="7097679" cy="1928573"/>
            <a:chOff x="409425" y="1532450"/>
            <a:chExt cx="8004600" cy="2175000"/>
          </a:xfrm>
        </p:grpSpPr>
        <p:sp>
          <p:nvSpPr>
            <p:cNvPr id="484" name="Google Shape;484;p74"/>
            <p:cNvSpPr/>
            <p:nvPr/>
          </p:nvSpPr>
          <p:spPr>
            <a:xfrm>
              <a:off x="409425" y="1532450"/>
              <a:ext cx="8004600" cy="2175000"/>
            </a:xfrm>
            <a:prstGeom prst="rect">
              <a:avLst/>
            </a:prstGeom>
            <a:solidFill>
              <a:srgbClr val="3D284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85" name="Google Shape;485;p74"/>
            <p:cNvGrpSpPr/>
            <p:nvPr/>
          </p:nvGrpSpPr>
          <p:grpSpPr>
            <a:xfrm>
              <a:off x="579563" y="1621150"/>
              <a:ext cx="3784052" cy="1997525"/>
              <a:chOff x="404925" y="1668775"/>
              <a:chExt cx="3855376" cy="1997525"/>
            </a:xfrm>
          </p:grpSpPr>
          <p:pic>
            <p:nvPicPr>
              <p:cNvPr id="486" name="Google Shape;486;p74"/>
              <p:cNvPicPr preferRelativeResize="0"/>
              <p:nvPr/>
            </p:nvPicPr>
            <p:blipFill rotWithShape="1">
              <a:blip r:embed="rId5">
                <a:alphaModFix/>
              </a:blip>
              <a:srcRect b="51517" l="1893" r="0" t="0"/>
              <a:stretch/>
            </p:blipFill>
            <p:spPr>
              <a:xfrm>
                <a:off x="404925" y="1668775"/>
                <a:ext cx="3855376" cy="1990928"/>
              </a:xfrm>
              <a:prstGeom prst="rect">
                <a:avLst/>
              </a:prstGeom>
              <a:noFill/>
              <a:ln>
                <a:noFill/>
              </a:ln>
            </p:spPr>
          </p:pic>
          <p:sp>
            <p:nvSpPr>
              <p:cNvPr id="487" name="Google Shape;487;p74"/>
              <p:cNvSpPr/>
              <p:nvPr/>
            </p:nvSpPr>
            <p:spPr>
              <a:xfrm>
                <a:off x="1325675" y="3266100"/>
                <a:ext cx="1968600" cy="400200"/>
              </a:xfrm>
              <a:prstGeom prst="rect">
                <a:avLst/>
              </a:prstGeom>
              <a:solidFill>
                <a:srgbClr val="3D284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88" name="Google Shape;488;p74"/>
            <p:cNvGrpSpPr/>
            <p:nvPr/>
          </p:nvGrpSpPr>
          <p:grpSpPr>
            <a:xfrm>
              <a:off x="4893725" y="1617150"/>
              <a:ext cx="3198166" cy="1675524"/>
              <a:chOff x="5036600" y="1660850"/>
              <a:chExt cx="3198166" cy="1675524"/>
            </a:xfrm>
          </p:grpSpPr>
          <p:pic>
            <p:nvPicPr>
              <p:cNvPr id="489" name="Google Shape;489;p74"/>
              <p:cNvPicPr preferRelativeResize="0"/>
              <p:nvPr/>
            </p:nvPicPr>
            <p:blipFill rotWithShape="1">
              <a:blip r:embed="rId5">
                <a:alphaModFix/>
              </a:blip>
              <a:srcRect b="0" l="0" r="0" t="47856"/>
              <a:stretch/>
            </p:blipFill>
            <p:spPr>
              <a:xfrm>
                <a:off x="5036600" y="1668775"/>
                <a:ext cx="3198166" cy="1667599"/>
              </a:xfrm>
              <a:prstGeom prst="rect">
                <a:avLst/>
              </a:prstGeom>
              <a:noFill/>
              <a:ln>
                <a:noFill/>
              </a:ln>
            </p:spPr>
          </p:pic>
          <p:sp>
            <p:nvSpPr>
              <p:cNvPr id="490" name="Google Shape;490;p74"/>
              <p:cNvSpPr/>
              <p:nvPr/>
            </p:nvSpPr>
            <p:spPr>
              <a:xfrm>
                <a:off x="5929425" y="1660850"/>
                <a:ext cx="2305200" cy="117900"/>
              </a:xfrm>
              <a:prstGeom prst="rect">
                <a:avLst/>
              </a:prstGeom>
              <a:solidFill>
                <a:srgbClr val="3D284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491" name="Google Shape;491;p74"/>
          <p:cNvSpPr/>
          <p:nvPr/>
        </p:nvSpPr>
        <p:spPr>
          <a:xfrm flipH="1" rot="-1798005">
            <a:off x="8735024" y="1253902"/>
            <a:ext cx="192193" cy="192193"/>
          </a:xfrm>
          <a:prstGeom prst="rect">
            <a:avLst/>
          </a:prstGeom>
          <a:solidFill>
            <a:srgbClr val="D8D6F6">
              <a:alpha val="1137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92" name="Google Shape;492;p74"/>
          <p:cNvPicPr preferRelativeResize="0"/>
          <p:nvPr/>
        </p:nvPicPr>
        <p:blipFill rotWithShape="1">
          <a:blip r:embed="rId3">
            <a:alphaModFix/>
          </a:blip>
          <a:srcRect b="0" l="0" r="0" t="0"/>
          <a:stretch/>
        </p:blipFill>
        <p:spPr>
          <a:xfrm rot="-2932725">
            <a:off x="8852774" y="3584838"/>
            <a:ext cx="687176" cy="687176"/>
          </a:xfrm>
          <a:prstGeom prst="rect">
            <a:avLst/>
          </a:prstGeom>
          <a:noFill/>
          <a:ln>
            <a:noFill/>
          </a:ln>
        </p:spPr>
      </p:pic>
      <p:sp>
        <p:nvSpPr>
          <p:cNvPr id="493" name="Google Shape;493;p74"/>
          <p:cNvSpPr/>
          <p:nvPr/>
        </p:nvSpPr>
        <p:spPr>
          <a:xfrm>
            <a:off x="963375" y="2552700"/>
            <a:ext cx="7249800" cy="1987800"/>
          </a:xfrm>
          <a:prstGeom prst="roundRect">
            <a:avLst>
              <a:gd fmla="val 16667" name="adj"/>
            </a:avLst>
          </a:prstGeom>
          <a:noFill/>
          <a:ln cap="flat" cmpd="sng" w="9525">
            <a:solidFill>
              <a:srgbClr val="ECECE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4" name="Google Shape;494;p74"/>
          <p:cNvSpPr txBox="1"/>
          <p:nvPr>
            <p:ph type="ctrTitle"/>
          </p:nvPr>
        </p:nvSpPr>
        <p:spPr>
          <a:xfrm>
            <a:off x="4810800" y="1303495"/>
            <a:ext cx="4191000" cy="1239000"/>
          </a:xfrm>
          <a:prstGeom prst="rect">
            <a:avLst/>
          </a:prstGeom>
          <a:noFill/>
          <a:ln>
            <a:noFill/>
          </a:ln>
        </p:spPr>
        <p:txBody>
          <a:bodyPr anchorCtr="0" anchor="ctr" bIns="91425" lIns="91425" spcFirstLastPara="1" rIns="91425" wrap="square" tIns="91425">
            <a:noAutofit/>
          </a:bodyPr>
          <a:lstStyle/>
          <a:p>
            <a:pPr indent="-317500" lvl="0" marL="457200" rtl="0" algn="l">
              <a:lnSpc>
                <a:spcPct val="115000"/>
              </a:lnSpc>
              <a:spcBef>
                <a:spcPts val="0"/>
              </a:spcBef>
              <a:spcAft>
                <a:spcPts val="0"/>
              </a:spcAft>
              <a:buSzPts val="1400"/>
              <a:buChar char="●"/>
            </a:pPr>
            <a:r>
              <a:rPr lang="en-GB" sz="1400"/>
              <a:t>Actionable Customer Data</a:t>
            </a:r>
            <a:endParaRPr sz="1400"/>
          </a:p>
          <a:p>
            <a:pPr indent="-317500" lvl="0" marL="457200" rtl="0" algn="l">
              <a:lnSpc>
                <a:spcPct val="115000"/>
              </a:lnSpc>
              <a:spcBef>
                <a:spcPts val="0"/>
              </a:spcBef>
              <a:spcAft>
                <a:spcPts val="0"/>
              </a:spcAft>
              <a:buSzPts val="1400"/>
              <a:buChar char="●"/>
            </a:pPr>
            <a:r>
              <a:rPr lang="en-GB" sz="1400"/>
              <a:t>Boost Direct Sales</a:t>
            </a:r>
            <a:endParaRPr sz="1400"/>
          </a:p>
          <a:p>
            <a:pPr indent="-317500" lvl="0" marL="457200" rtl="0" algn="l">
              <a:lnSpc>
                <a:spcPct val="115000"/>
              </a:lnSpc>
              <a:spcBef>
                <a:spcPts val="0"/>
              </a:spcBef>
              <a:spcAft>
                <a:spcPts val="0"/>
              </a:spcAft>
              <a:buSzPts val="1400"/>
              <a:buChar char="●"/>
            </a:pPr>
            <a:r>
              <a:rPr lang="en-GB" sz="1400"/>
              <a:t>Optimise Back of House</a:t>
            </a:r>
            <a:endParaRPr sz="1400"/>
          </a:p>
          <a:p>
            <a:pPr indent="-317500" lvl="0" marL="457200" rtl="0" algn="l">
              <a:lnSpc>
                <a:spcPct val="115000"/>
              </a:lnSpc>
              <a:spcBef>
                <a:spcPts val="0"/>
              </a:spcBef>
              <a:spcAft>
                <a:spcPts val="0"/>
              </a:spcAft>
              <a:buSzPts val="1400"/>
              <a:buChar char="●"/>
            </a:pPr>
            <a:r>
              <a:rPr lang="en-GB" sz="1400"/>
              <a:t>Centralised Revenue Analytics</a:t>
            </a:r>
            <a:endParaRPr sz="1400"/>
          </a:p>
        </p:txBody>
      </p:sp>
      <p:sp>
        <p:nvSpPr>
          <p:cNvPr id="495" name="Google Shape;495;p74"/>
          <p:cNvSpPr txBox="1"/>
          <p:nvPr>
            <p:ph type="ctrTitle"/>
          </p:nvPr>
        </p:nvSpPr>
        <p:spPr>
          <a:xfrm>
            <a:off x="601575" y="353000"/>
            <a:ext cx="8004600" cy="743400"/>
          </a:xfrm>
          <a:prstGeom prst="rect">
            <a:avLst/>
          </a:prstGeom>
        </p:spPr>
        <p:txBody>
          <a:bodyPr anchorCtr="0" anchor="ctr" bIns="91425" lIns="91425" spcFirstLastPara="1" rIns="91425" wrap="square" tIns="91425">
            <a:noAutofit/>
          </a:bodyPr>
          <a:lstStyle/>
          <a:p>
            <a:pPr indent="0" lvl="0" marL="0" rtl="0" algn="ctr">
              <a:lnSpc>
                <a:spcPct val="115000"/>
              </a:lnSpc>
              <a:spcBef>
                <a:spcPts val="0"/>
              </a:spcBef>
              <a:spcAft>
                <a:spcPts val="0"/>
              </a:spcAft>
              <a:buSzPts val="990"/>
              <a:buNone/>
            </a:pPr>
            <a:r>
              <a:rPr lang="en-GB" sz="2200">
                <a:solidFill>
                  <a:schemeClr val="lt1"/>
                </a:solidFill>
              </a:rPr>
              <a:t>Centralised Processes / One System of Record</a:t>
            </a:r>
            <a:endParaRPr sz="1100">
              <a:solidFill>
                <a:schemeClr val="lt1"/>
              </a:solidFill>
            </a:endParaRPr>
          </a:p>
        </p:txBody>
      </p:sp>
      <p:sp>
        <p:nvSpPr>
          <p:cNvPr id="496" name="Google Shape;496;p74"/>
          <p:cNvSpPr txBox="1"/>
          <p:nvPr/>
        </p:nvSpPr>
        <p:spPr>
          <a:xfrm>
            <a:off x="1842075" y="931213"/>
            <a:ext cx="5523600" cy="354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GB" sz="1100">
                <a:solidFill>
                  <a:schemeClr val="lt1"/>
                </a:solidFill>
                <a:latin typeface="Sora Light"/>
                <a:ea typeface="Sora Light"/>
                <a:cs typeface="Sora Light"/>
                <a:sym typeface="Sora Light"/>
              </a:rPr>
              <a:t>Productivity - Agility - Personalised Communications- Process Automation </a:t>
            </a:r>
            <a:endParaRPr sz="11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75"/>
          <p:cNvSpPr/>
          <p:nvPr/>
        </p:nvSpPr>
        <p:spPr>
          <a:xfrm>
            <a:off x="2689724" y="3818850"/>
            <a:ext cx="1212000" cy="832500"/>
          </a:xfrm>
          <a:prstGeom prst="rect">
            <a:avLst/>
          </a:prstGeom>
          <a:solidFill>
            <a:srgbClr val="D8D6F6">
              <a:alpha val="1236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100">
              <a:solidFill>
                <a:srgbClr val="FFFFFF"/>
              </a:solidFill>
              <a:latin typeface="Sora Light"/>
              <a:ea typeface="Sora Light"/>
              <a:cs typeface="Sora Light"/>
              <a:sym typeface="Sora Light"/>
            </a:endParaRPr>
          </a:p>
        </p:txBody>
      </p:sp>
      <p:sp>
        <p:nvSpPr>
          <p:cNvPr id="502" name="Google Shape;502;p75"/>
          <p:cNvSpPr/>
          <p:nvPr/>
        </p:nvSpPr>
        <p:spPr>
          <a:xfrm>
            <a:off x="1049100" y="3818850"/>
            <a:ext cx="1212000" cy="832500"/>
          </a:xfrm>
          <a:prstGeom prst="rect">
            <a:avLst/>
          </a:prstGeom>
          <a:solidFill>
            <a:srgbClr val="D8D6F6">
              <a:alpha val="1236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100">
              <a:solidFill>
                <a:srgbClr val="FFFFFF"/>
              </a:solidFill>
              <a:latin typeface="Sora Light"/>
              <a:ea typeface="Sora Light"/>
              <a:cs typeface="Sora Light"/>
              <a:sym typeface="Sora Light"/>
            </a:endParaRPr>
          </a:p>
        </p:txBody>
      </p:sp>
      <p:pic>
        <p:nvPicPr>
          <p:cNvPr id="503" name="Google Shape;503;p75"/>
          <p:cNvPicPr preferRelativeResize="0"/>
          <p:nvPr/>
        </p:nvPicPr>
        <p:blipFill>
          <a:blip r:embed="rId3">
            <a:alphaModFix/>
          </a:blip>
          <a:stretch>
            <a:fillRect/>
          </a:stretch>
        </p:blipFill>
        <p:spPr>
          <a:xfrm rot="-833374">
            <a:off x="7342150" y="540800"/>
            <a:ext cx="186974" cy="186974"/>
          </a:xfrm>
          <a:prstGeom prst="rect">
            <a:avLst/>
          </a:prstGeom>
          <a:noFill/>
          <a:ln>
            <a:noFill/>
          </a:ln>
        </p:spPr>
      </p:pic>
      <p:sp>
        <p:nvSpPr>
          <p:cNvPr id="504" name="Google Shape;504;p75"/>
          <p:cNvSpPr txBox="1"/>
          <p:nvPr/>
        </p:nvSpPr>
        <p:spPr>
          <a:xfrm>
            <a:off x="1394025" y="2936175"/>
            <a:ext cx="7097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pic>
        <p:nvPicPr>
          <p:cNvPr id="505" name="Google Shape;505;p75"/>
          <p:cNvPicPr preferRelativeResize="0"/>
          <p:nvPr/>
        </p:nvPicPr>
        <p:blipFill>
          <a:blip r:embed="rId4">
            <a:alphaModFix/>
          </a:blip>
          <a:stretch>
            <a:fillRect/>
          </a:stretch>
        </p:blipFill>
        <p:spPr>
          <a:xfrm>
            <a:off x="254600" y="215450"/>
            <a:ext cx="551700" cy="161828"/>
          </a:xfrm>
          <a:prstGeom prst="rect">
            <a:avLst/>
          </a:prstGeom>
          <a:noFill/>
          <a:ln>
            <a:noFill/>
          </a:ln>
        </p:spPr>
      </p:pic>
      <p:sp>
        <p:nvSpPr>
          <p:cNvPr id="506" name="Google Shape;506;p75"/>
          <p:cNvSpPr txBox="1"/>
          <p:nvPr>
            <p:ph type="ctrTitle"/>
          </p:nvPr>
        </p:nvSpPr>
        <p:spPr>
          <a:xfrm>
            <a:off x="601575" y="353000"/>
            <a:ext cx="8004600" cy="743400"/>
          </a:xfrm>
          <a:prstGeom prst="rect">
            <a:avLst/>
          </a:prstGeom>
        </p:spPr>
        <p:txBody>
          <a:bodyPr anchorCtr="0" anchor="ctr" bIns="91425" lIns="91425" spcFirstLastPara="1" rIns="91425" wrap="square" tIns="91425">
            <a:noAutofit/>
          </a:bodyPr>
          <a:lstStyle/>
          <a:p>
            <a:pPr indent="0" lvl="0" marL="0" rtl="0" algn="ctr">
              <a:lnSpc>
                <a:spcPct val="115000"/>
              </a:lnSpc>
              <a:spcBef>
                <a:spcPts val="0"/>
              </a:spcBef>
              <a:spcAft>
                <a:spcPts val="0"/>
              </a:spcAft>
              <a:buSzPts val="990"/>
              <a:buNone/>
            </a:pPr>
            <a:r>
              <a:rPr lang="en-GB" sz="2200">
                <a:solidFill>
                  <a:schemeClr val="lt1"/>
                </a:solidFill>
              </a:rPr>
              <a:t>Centralised Processes / One System of Record</a:t>
            </a:r>
            <a:endParaRPr sz="1100">
              <a:solidFill>
                <a:schemeClr val="lt1"/>
              </a:solidFill>
            </a:endParaRPr>
          </a:p>
        </p:txBody>
      </p:sp>
      <p:sp>
        <p:nvSpPr>
          <p:cNvPr id="507" name="Google Shape;507;p75"/>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p>
            <a:pPr indent="0" lvl="0" marL="0" rtl="0" algn="r">
              <a:spcBef>
                <a:spcPts val="0"/>
              </a:spcBef>
              <a:spcAft>
                <a:spcPts val="0"/>
              </a:spcAft>
              <a:buNone/>
            </a:pPr>
            <a:fld id="{00000000-1234-1234-1234-123412341234}" type="slidenum">
              <a:rPr lang="en-GB"/>
              <a:t>‹#›</a:t>
            </a:fld>
            <a:endParaRPr/>
          </a:p>
        </p:txBody>
      </p:sp>
      <p:grpSp>
        <p:nvGrpSpPr>
          <p:cNvPr id="508" name="Google Shape;508;p75"/>
          <p:cNvGrpSpPr/>
          <p:nvPr/>
        </p:nvGrpSpPr>
        <p:grpSpPr>
          <a:xfrm>
            <a:off x="1036694" y="1316546"/>
            <a:ext cx="7097679" cy="1928573"/>
            <a:chOff x="409425" y="1532450"/>
            <a:chExt cx="8004600" cy="2175000"/>
          </a:xfrm>
        </p:grpSpPr>
        <p:sp>
          <p:nvSpPr>
            <p:cNvPr id="509" name="Google Shape;509;p75"/>
            <p:cNvSpPr/>
            <p:nvPr/>
          </p:nvSpPr>
          <p:spPr>
            <a:xfrm>
              <a:off x="409425" y="1532450"/>
              <a:ext cx="8004600" cy="2175000"/>
            </a:xfrm>
            <a:prstGeom prst="rect">
              <a:avLst/>
            </a:prstGeom>
            <a:solidFill>
              <a:srgbClr val="3D28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10" name="Google Shape;510;p75"/>
            <p:cNvGrpSpPr/>
            <p:nvPr/>
          </p:nvGrpSpPr>
          <p:grpSpPr>
            <a:xfrm>
              <a:off x="579563" y="1621150"/>
              <a:ext cx="3784052" cy="1997525"/>
              <a:chOff x="404925" y="1668775"/>
              <a:chExt cx="3855376" cy="1997525"/>
            </a:xfrm>
          </p:grpSpPr>
          <p:pic>
            <p:nvPicPr>
              <p:cNvPr id="511" name="Google Shape;511;p75"/>
              <p:cNvPicPr preferRelativeResize="0"/>
              <p:nvPr/>
            </p:nvPicPr>
            <p:blipFill rotWithShape="1">
              <a:blip r:embed="rId5">
                <a:alphaModFix/>
              </a:blip>
              <a:srcRect b="51517" l="1893" r="0" t="0"/>
              <a:stretch/>
            </p:blipFill>
            <p:spPr>
              <a:xfrm>
                <a:off x="404925" y="1668775"/>
                <a:ext cx="3855376" cy="1990928"/>
              </a:xfrm>
              <a:prstGeom prst="rect">
                <a:avLst/>
              </a:prstGeom>
              <a:noFill/>
              <a:ln>
                <a:noFill/>
              </a:ln>
            </p:spPr>
          </p:pic>
          <p:sp>
            <p:nvSpPr>
              <p:cNvPr id="512" name="Google Shape;512;p75"/>
              <p:cNvSpPr/>
              <p:nvPr/>
            </p:nvSpPr>
            <p:spPr>
              <a:xfrm>
                <a:off x="1325675" y="3266100"/>
                <a:ext cx="1968600" cy="400200"/>
              </a:xfrm>
              <a:prstGeom prst="rect">
                <a:avLst/>
              </a:prstGeom>
              <a:solidFill>
                <a:srgbClr val="3D28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13" name="Google Shape;513;p75"/>
            <p:cNvGrpSpPr/>
            <p:nvPr/>
          </p:nvGrpSpPr>
          <p:grpSpPr>
            <a:xfrm>
              <a:off x="4893725" y="1617150"/>
              <a:ext cx="3198166" cy="1675524"/>
              <a:chOff x="5036600" y="1660850"/>
              <a:chExt cx="3198166" cy="1675524"/>
            </a:xfrm>
          </p:grpSpPr>
          <p:pic>
            <p:nvPicPr>
              <p:cNvPr id="514" name="Google Shape;514;p75"/>
              <p:cNvPicPr preferRelativeResize="0"/>
              <p:nvPr/>
            </p:nvPicPr>
            <p:blipFill rotWithShape="1">
              <a:blip r:embed="rId5">
                <a:alphaModFix/>
              </a:blip>
              <a:srcRect b="0" l="0" r="0" t="47856"/>
              <a:stretch/>
            </p:blipFill>
            <p:spPr>
              <a:xfrm>
                <a:off x="5036600" y="1668775"/>
                <a:ext cx="3198166" cy="1667599"/>
              </a:xfrm>
              <a:prstGeom prst="rect">
                <a:avLst/>
              </a:prstGeom>
              <a:noFill/>
              <a:ln>
                <a:noFill/>
              </a:ln>
            </p:spPr>
          </p:pic>
          <p:sp>
            <p:nvSpPr>
              <p:cNvPr id="515" name="Google Shape;515;p75"/>
              <p:cNvSpPr/>
              <p:nvPr/>
            </p:nvSpPr>
            <p:spPr>
              <a:xfrm>
                <a:off x="5929425" y="1660850"/>
                <a:ext cx="2305200" cy="117900"/>
              </a:xfrm>
              <a:prstGeom prst="rect">
                <a:avLst/>
              </a:prstGeom>
              <a:solidFill>
                <a:srgbClr val="3D28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cxnSp>
        <p:nvCxnSpPr>
          <p:cNvPr id="516" name="Google Shape;516;p75"/>
          <p:cNvCxnSpPr/>
          <p:nvPr/>
        </p:nvCxnSpPr>
        <p:spPr>
          <a:xfrm>
            <a:off x="4610175" y="3853900"/>
            <a:ext cx="0" cy="776100"/>
          </a:xfrm>
          <a:prstGeom prst="straightConnector1">
            <a:avLst/>
          </a:prstGeom>
          <a:noFill/>
          <a:ln cap="flat" cmpd="sng" w="9525">
            <a:solidFill>
              <a:schemeClr val="lt2"/>
            </a:solidFill>
            <a:prstDash val="dot"/>
            <a:round/>
            <a:headEnd len="med" w="med" type="none"/>
            <a:tailEnd len="med" w="med" type="none"/>
          </a:ln>
        </p:spPr>
      </p:cxnSp>
      <p:sp>
        <p:nvSpPr>
          <p:cNvPr id="517" name="Google Shape;517;p75"/>
          <p:cNvSpPr/>
          <p:nvPr/>
        </p:nvSpPr>
        <p:spPr>
          <a:xfrm>
            <a:off x="2886250" y="3994831"/>
            <a:ext cx="809700" cy="193800"/>
          </a:xfrm>
          <a:prstGeom prst="roundRect">
            <a:avLst>
              <a:gd fmla="val 50000" name="adj"/>
            </a:avLst>
          </a:prstGeom>
          <a:solidFill>
            <a:srgbClr val="64A5A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1100">
                <a:solidFill>
                  <a:srgbClr val="FFFFFF"/>
                </a:solidFill>
                <a:latin typeface="Sora"/>
                <a:ea typeface="Sora"/>
                <a:cs typeface="Sora"/>
                <a:sym typeface="Sora"/>
              </a:rPr>
              <a:t>POS</a:t>
            </a:r>
            <a:endParaRPr sz="1100">
              <a:solidFill>
                <a:srgbClr val="FFFFFF"/>
              </a:solidFill>
              <a:latin typeface="Sora"/>
              <a:ea typeface="Sora"/>
              <a:cs typeface="Sora"/>
              <a:sym typeface="Sora"/>
            </a:endParaRPr>
          </a:p>
        </p:txBody>
      </p:sp>
      <p:sp>
        <p:nvSpPr>
          <p:cNvPr id="518" name="Google Shape;518;p75"/>
          <p:cNvSpPr txBox="1"/>
          <p:nvPr/>
        </p:nvSpPr>
        <p:spPr>
          <a:xfrm>
            <a:off x="1250250" y="4237950"/>
            <a:ext cx="809700" cy="323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900">
                <a:solidFill>
                  <a:schemeClr val="lt1"/>
                </a:solidFill>
                <a:latin typeface="Sora"/>
                <a:ea typeface="Sora"/>
                <a:cs typeface="Sora"/>
                <a:sym typeface="Sora"/>
              </a:rPr>
              <a:t>per room</a:t>
            </a:r>
            <a:endParaRPr sz="900"/>
          </a:p>
        </p:txBody>
      </p:sp>
      <p:sp>
        <p:nvSpPr>
          <p:cNvPr id="519" name="Google Shape;519;p75"/>
          <p:cNvSpPr txBox="1"/>
          <p:nvPr/>
        </p:nvSpPr>
        <p:spPr>
          <a:xfrm>
            <a:off x="2886250" y="4237950"/>
            <a:ext cx="809700" cy="323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900">
                <a:solidFill>
                  <a:schemeClr val="lt1"/>
                </a:solidFill>
                <a:latin typeface="Sora"/>
                <a:ea typeface="Sora"/>
                <a:cs typeface="Sora"/>
                <a:sym typeface="Sora"/>
              </a:rPr>
              <a:t>per table</a:t>
            </a:r>
            <a:endParaRPr sz="900"/>
          </a:p>
        </p:txBody>
      </p:sp>
      <p:sp>
        <p:nvSpPr>
          <p:cNvPr id="520" name="Google Shape;520;p75"/>
          <p:cNvSpPr txBox="1"/>
          <p:nvPr/>
        </p:nvSpPr>
        <p:spPr>
          <a:xfrm>
            <a:off x="1737475" y="4651350"/>
            <a:ext cx="1437900" cy="323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900">
                <a:solidFill>
                  <a:schemeClr val="lt1"/>
                </a:solidFill>
                <a:latin typeface="Sora Light"/>
                <a:ea typeface="Sora Light"/>
                <a:cs typeface="Sora Light"/>
                <a:sym typeface="Sora Light"/>
              </a:rPr>
              <a:t>Per property</a:t>
            </a:r>
            <a:endParaRPr sz="900">
              <a:solidFill>
                <a:schemeClr val="lt1"/>
              </a:solidFill>
              <a:latin typeface="Sora Light"/>
              <a:ea typeface="Sora Light"/>
              <a:cs typeface="Sora Light"/>
              <a:sym typeface="Sora Light"/>
            </a:endParaRPr>
          </a:p>
        </p:txBody>
      </p:sp>
      <p:sp>
        <p:nvSpPr>
          <p:cNvPr id="521" name="Google Shape;521;p75"/>
          <p:cNvSpPr txBox="1"/>
          <p:nvPr/>
        </p:nvSpPr>
        <p:spPr>
          <a:xfrm>
            <a:off x="5898688" y="4651350"/>
            <a:ext cx="1437900" cy="323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900">
                <a:solidFill>
                  <a:schemeClr val="lt1"/>
                </a:solidFill>
                <a:latin typeface="Sora Light"/>
                <a:ea typeface="Sora Light"/>
                <a:cs typeface="Sora Light"/>
                <a:sym typeface="Sora Light"/>
              </a:rPr>
              <a:t>Per property</a:t>
            </a:r>
            <a:endParaRPr sz="900">
              <a:solidFill>
                <a:schemeClr val="lt1"/>
              </a:solidFill>
              <a:latin typeface="Sora Light"/>
              <a:ea typeface="Sora Light"/>
              <a:cs typeface="Sora Light"/>
              <a:sym typeface="Sora Light"/>
            </a:endParaRPr>
          </a:p>
        </p:txBody>
      </p:sp>
      <p:pic>
        <p:nvPicPr>
          <p:cNvPr id="522" name="Google Shape;522;p75"/>
          <p:cNvPicPr preferRelativeResize="0"/>
          <p:nvPr/>
        </p:nvPicPr>
        <p:blipFill>
          <a:blip r:embed="rId6">
            <a:alphaModFix/>
          </a:blip>
          <a:stretch>
            <a:fillRect/>
          </a:stretch>
        </p:blipFill>
        <p:spPr>
          <a:xfrm rot="-1800008">
            <a:off x="236762" y="4746182"/>
            <a:ext cx="161824" cy="161824"/>
          </a:xfrm>
          <a:prstGeom prst="rect">
            <a:avLst/>
          </a:prstGeom>
          <a:noFill/>
          <a:ln>
            <a:noFill/>
          </a:ln>
        </p:spPr>
      </p:pic>
      <p:sp>
        <p:nvSpPr>
          <p:cNvPr id="523" name="Google Shape;523;p75"/>
          <p:cNvSpPr/>
          <p:nvPr/>
        </p:nvSpPr>
        <p:spPr>
          <a:xfrm flipH="1" rot="-1798005">
            <a:off x="8735024" y="1253902"/>
            <a:ext cx="192193" cy="192193"/>
          </a:xfrm>
          <a:prstGeom prst="rect">
            <a:avLst/>
          </a:prstGeom>
          <a:solidFill>
            <a:srgbClr val="D8D6F6">
              <a:alpha val="123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24" name="Google Shape;524;p75"/>
          <p:cNvPicPr preferRelativeResize="0"/>
          <p:nvPr/>
        </p:nvPicPr>
        <p:blipFill>
          <a:blip r:embed="rId3">
            <a:alphaModFix/>
          </a:blip>
          <a:stretch>
            <a:fillRect/>
          </a:stretch>
        </p:blipFill>
        <p:spPr>
          <a:xfrm rot="-2932725">
            <a:off x="8852774" y="3584838"/>
            <a:ext cx="687176" cy="687175"/>
          </a:xfrm>
          <a:prstGeom prst="rect">
            <a:avLst/>
          </a:prstGeom>
          <a:noFill/>
          <a:ln>
            <a:noFill/>
          </a:ln>
        </p:spPr>
      </p:pic>
      <p:cxnSp>
        <p:nvCxnSpPr>
          <p:cNvPr id="525" name="Google Shape;525;p75"/>
          <p:cNvCxnSpPr/>
          <p:nvPr/>
        </p:nvCxnSpPr>
        <p:spPr>
          <a:xfrm>
            <a:off x="1034975" y="3639425"/>
            <a:ext cx="7090500" cy="0"/>
          </a:xfrm>
          <a:prstGeom prst="straightConnector1">
            <a:avLst/>
          </a:prstGeom>
          <a:noFill/>
          <a:ln cap="flat" cmpd="sng" w="9525">
            <a:solidFill>
              <a:schemeClr val="lt1"/>
            </a:solidFill>
            <a:prstDash val="solid"/>
            <a:round/>
            <a:headEnd len="med" w="med" type="none"/>
            <a:tailEnd len="med" w="med" type="none"/>
          </a:ln>
        </p:spPr>
      </p:cxnSp>
      <p:sp>
        <p:nvSpPr>
          <p:cNvPr id="526" name="Google Shape;526;p75"/>
          <p:cNvSpPr/>
          <p:nvPr/>
        </p:nvSpPr>
        <p:spPr>
          <a:xfrm>
            <a:off x="1250250" y="3986667"/>
            <a:ext cx="809700" cy="193800"/>
          </a:xfrm>
          <a:prstGeom prst="roundRect">
            <a:avLst>
              <a:gd fmla="val 50000" name="adj"/>
            </a:avLst>
          </a:prstGeom>
          <a:solidFill>
            <a:srgbClr val="64A5A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1100">
                <a:solidFill>
                  <a:srgbClr val="FFFFFF"/>
                </a:solidFill>
                <a:latin typeface="Sora"/>
                <a:ea typeface="Sora"/>
                <a:cs typeface="Sora"/>
                <a:sym typeface="Sora"/>
              </a:rPr>
              <a:t>PMS</a:t>
            </a:r>
            <a:endParaRPr sz="1100">
              <a:solidFill>
                <a:srgbClr val="FFFFFF"/>
              </a:solidFill>
              <a:latin typeface="Sora"/>
              <a:ea typeface="Sora"/>
              <a:cs typeface="Sora"/>
              <a:sym typeface="Sora"/>
            </a:endParaRPr>
          </a:p>
        </p:txBody>
      </p:sp>
      <p:cxnSp>
        <p:nvCxnSpPr>
          <p:cNvPr id="527" name="Google Shape;527;p75"/>
          <p:cNvCxnSpPr/>
          <p:nvPr/>
        </p:nvCxnSpPr>
        <p:spPr>
          <a:xfrm>
            <a:off x="2470275" y="3857950"/>
            <a:ext cx="0" cy="768000"/>
          </a:xfrm>
          <a:prstGeom prst="straightConnector1">
            <a:avLst/>
          </a:prstGeom>
          <a:noFill/>
          <a:ln cap="flat" cmpd="sng" w="9525">
            <a:solidFill>
              <a:schemeClr val="lt2"/>
            </a:solidFill>
            <a:prstDash val="dot"/>
            <a:round/>
            <a:headEnd len="med" w="med" type="none"/>
            <a:tailEnd len="med" w="med" type="none"/>
          </a:ln>
        </p:spPr>
      </p:cxnSp>
      <p:sp>
        <p:nvSpPr>
          <p:cNvPr id="528" name="Google Shape;528;p75"/>
          <p:cNvSpPr/>
          <p:nvPr/>
        </p:nvSpPr>
        <p:spPr>
          <a:xfrm>
            <a:off x="3743425" y="3509950"/>
            <a:ext cx="1686000" cy="323100"/>
          </a:xfrm>
          <a:prstGeom prst="roundRect">
            <a:avLst>
              <a:gd fmla="val 50000" name="adj"/>
            </a:avLst>
          </a:prstGeom>
          <a:solidFill>
            <a:srgbClr val="609BF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1200">
                <a:solidFill>
                  <a:srgbClr val="FFFFFF"/>
                </a:solidFill>
                <a:latin typeface="Sora"/>
                <a:ea typeface="Sora"/>
                <a:cs typeface="Sora"/>
                <a:sym typeface="Sora"/>
              </a:rPr>
              <a:t>On top of</a:t>
            </a:r>
            <a:endParaRPr sz="1200">
              <a:solidFill>
                <a:srgbClr val="FFFFFF"/>
              </a:solidFill>
              <a:latin typeface="Sora"/>
              <a:ea typeface="Sora"/>
              <a:cs typeface="Sora"/>
              <a:sym typeface="Sora"/>
            </a:endParaRPr>
          </a:p>
        </p:txBody>
      </p:sp>
      <p:sp>
        <p:nvSpPr>
          <p:cNvPr id="529" name="Google Shape;529;p75"/>
          <p:cNvSpPr/>
          <p:nvPr/>
        </p:nvSpPr>
        <p:spPr>
          <a:xfrm>
            <a:off x="963375" y="1257300"/>
            <a:ext cx="7249800" cy="1987800"/>
          </a:xfrm>
          <a:prstGeom prst="roundRect">
            <a:avLst>
              <a:gd fmla="val 16667" name="adj"/>
            </a:avLst>
          </a:prstGeom>
          <a:noFill/>
          <a:ln cap="flat" cmpd="sng" w="9525">
            <a:solidFill>
              <a:srgbClr val="ECECE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p75"/>
          <p:cNvSpPr txBox="1"/>
          <p:nvPr/>
        </p:nvSpPr>
        <p:spPr>
          <a:xfrm>
            <a:off x="3314950" y="3213100"/>
            <a:ext cx="2500800" cy="323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900">
                <a:solidFill>
                  <a:schemeClr val="lt1"/>
                </a:solidFill>
                <a:latin typeface="Sora"/>
                <a:ea typeface="Sora"/>
                <a:cs typeface="Sora"/>
                <a:sym typeface="Sora"/>
              </a:rPr>
              <a:t>Customer Centric - Data driven</a:t>
            </a:r>
            <a:endParaRPr sz="900"/>
          </a:p>
        </p:txBody>
      </p:sp>
      <p:sp>
        <p:nvSpPr>
          <p:cNvPr id="531" name="Google Shape;531;p75"/>
          <p:cNvSpPr/>
          <p:nvPr/>
        </p:nvSpPr>
        <p:spPr>
          <a:xfrm>
            <a:off x="6804524" y="3818850"/>
            <a:ext cx="1212000" cy="832500"/>
          </a:xfrm>
          <a:prstGeom prst="rect">
            <a:avLst/>
          </a:prstGeom>
          <a:solidFill>
            <a:srgbClr val="D8D6F6">
              <a:alpha val="1236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100">
              <a:solidFill>
                <a:srgbClr val="FFFFFF"/>
              </a:solidFill>
              <a:latin typeface="Sora Light"/>
              <a:ea typeface="Sora Light"/>
              <a:cs typeface="Sora Light"/>
              <a:sym typeface="Sora Light"/>
            </a:endParaRPr>
          </a:p>
        </p:txBody>
      </p:sp>
      <p:sp>
        <p:nvSpPr>
          <p:cNvPr id="532" name="Google Shape;532;p75"/>
          <p:cNvSpPr/>
          <p:nvPr/>
        </p:nvSpPr>
        <p:spPr>
          <a:xfrm>
            <a:off x="5163900" y="3818850"/>
            <a:ext cx="1212000" cy="832500"/>
          </a:xfrm>
          <a:prstGeom prst="rect">
            <a:avLst/>
          </a:prstGeom>
          <a:solidFill>
            <a:srgbClr val="D8D6F6">
              <a:alpha val="1236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100">
              <a:solidFill>
                <a:srgbClr val="FFFFFF"/>
              </a:solidFill>
              <a:latin typeface="Sora Light"/>
              <a:ea typeface="Sora Light"/>
              <a:cs typeface="Sora Light"/>
              <a:sym typeface="Sora Light"/>
            </a:endParaRPr>
          </a:p>
        </p:txBody>
      </p:sp>
      <p:sp>
        <p:nvSpPr>
          <p:cNvPr id="533" name="Google Shape;533;p75"/>
          <p:cNvSpPr/>
          <p:nvPr/>
        </p:nvSpPr>
        <p:spPr>
          <a:xfrm>
            <a:off x="7001050" y="3994831"/>
            <a:ext cx="809700" cy="193800"/>
          </a:xfrm>
          <a:prstGeom prst="roundRect">
            <a:avLst>
              <a:gd fmla="val 50000" name="adj"/>
            </a:avLst>
          </a:prstGeom>
          <a:solidFill>
            <a:srgbClr val="64A5A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1100">
                <a:solidFill>
                  <a:srgbClr val="FFFFFF"/>
                </a:solidFill>
                <a:latin typeface="Sora"/>
                <a:ea typeface="Sora"/>
                <a:cs typeface="Sora"/>
                <a:sym typeface="Sora"/>
              </a:rPr>
              <a:t>POS</a:t>
            </a:r>
            <a:endParaRPr sz="1100">
              <a:solidFill>
                <a:srgbClr val="FFFFFF"/>
              </a:solidFill>
              <a:latin typeface="Sora"/>
              <a:ea typeface="Sora"/>
              <a:cs typeface="Sora"/>
              <a:sym typeface="Sora"/>
            </a:endParaRPr>
          </a:p>
        </p:txBody>
      </p:sp>
      <p:sp>
        <p:nvSpPr>
          <p:cNvPr id="534" name="Google Shape;534;p75"/>
          <p:cNvSpPr txBox="1"/>
          <p:nvPr/>
        </p:nvSpPr>
        <p:spPr>
          <a:xfrm>
            <a:off x="5365050" y="4237950"/>
            <a:ext cx="809700" cy="323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900">
                <a:solidFill>
                  <a:schemeClr val="lt1"/>
                </a:solidFill>
                <a:latin typeface="Sora"/>
                <a:ea typeface="Sora"/>
                <a:cs typeface="Sora"/>
                <a:sym typeface="Sora"/>
              </a:rPr>
              <a:t>per room</a:t>
            </a:r>
            <a:endParaRPr sz="900"/>
          </a:p>
        </p:txBody>
      </p:sp>
      <p:sp>
        <p:nvSpPr>
          <p:cNvPr id="535" name="Google Shape;535;p75"/>
          <p:cNvSpPr txBox="1"/>
          <p:nvPr/>
        </p:nvSpPr>
        <p:spPr>
          <a:xfrm>
            <a:off x="7001050" y="4237950"/>
            <a:ext cx="809700" cy="323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900">
                <a:solidFill>
                  <a:schemeClr val="lt1"/>
                </a:solidFill>
                <a:latin typeface="Sora"/>
                <a:ea typeface="Sora"/>
                <a:cs typeface="Sora"/>
                <a:sym typeface="Sora"/>
              </a:rPr>
              <a:t>per table</a:t>
            </a:r>
            <a:endParaRPr sz="900"/>
          </a:p>
        </p:txBody>
      </p:sp>
      <p:sp>
        <p:nvSpPr>
          <p:cNvPr id="536" name="Google Shape;536;p75"/>
          <p:cNvSpPr/>
          <p:nvPr/>
        </p:nvSpPr>
        <p:spPr>
          <a:xfrm>
            <a:off x="5365050" y="3986667"/>
            <a:ext cx="809700" cy="193800"/>
          </a:xfrm>
          <a:prstGeom prst="roundRect">
            <a:avLst>
              <a:gd fmla="val 50000" name="adj"/>
            </a:avLst>
          </a:prstGeom>
          <a:solidFill>
            <a:srgbClr val="64A5A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1100">
                <a:solidFill>
                  <a:srgbClr val="FFFFFF"/>
                </a:solidFill>
                <a:latin typeface="Sora"/>
                <a:ea typeface="Sora"/>
                <a:cs typeface="Sora"/>
                <a:sym typeface="Sora"/>
              </a:rPr>
              <a:t>PMS</a:t>
            </a:r>
            <a:endParaRPr sz="1100">
              <a:solidFill>
                <a:srgbClr val="FFFFFF"/>
              </a:solidFill>
              <a:latin typeface="Sora"/>
              <a:ea typeface="Sora"/>
              <a:cs typeface="Sora"/>
              <a:sym typeface="Sora"/>
            </a:endParaRPr>
          </a:p>
        </p:txBody>
      </p:sp>
      <p:cxnSp>
        <p:nvCxnSpPr>
          <p:cNvPr id="537" name="Google Shape;537;p75"/>
          <p:cNvCxnSpPr/>
          <p:nvPr/>
        </p:nvCxnSpPr>
        <p:spPr>
          <a:xfrm>
            <a:off x="6585075" y="3857950"/>
            <a:ext cx="0" cy="768000"/>
          </a:xfrm>
          <a:prstGeom prst="straightConnector1">
            <a:avLst/>
          </a:prstGeom>
          <a:noFill/>
          <a:ln cap="flat" cmpd="sng" w="9525">
            <a:solidFill>
              <a:schemeClr val="lt2"/>
            </a:solidFill>
            <a:prstDash val="dot"/>
            <a:round/>
            <a:headEnd len="med" w="med" type="none"/>
            <a:tailEnd len="med" w="med" type="none"/>
          </a:ln>
        </p:spPr>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41" name="Shape 541"/>
        <p:cNvGrpSpPr/>
        <p:nvPr/>
      </p:nvGrpSpPr>
      <p:grpSpPr>
        <a:xfrm>
          <a:off x="0" y="0"/>
          <a:ext cx="0" cy="0"/>
          <a:chOff x="0" y="0"/>
          <a:chExt cx="0" cy="0"/>
        </a:xfrm>
      </p:grpSpPr>
      <p:sp>
        <p:nvSpPr>
          <p:cNvPr id="542" name="Google Shape;542;p76"/>
          <p:cNvSpPr txBox="1"/>
          <p:nvPr>
            <p:ph type="title"/>
          </p:nvPr>
        </p:nvSpPr>
        <p:spPr>
          <a:xfrm>
            <a:off x="3280475" y="2283800"/>
            <a:ext cx="3543900" cy="1547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GB" sz="2500">
                <a:latin typeface="Sora SemiBold"/>
                <a:ea typeface="Sora SemiBold"/>
                <a:cs typeface="Sora SemiBold"/>
                <a:sym typeface="Sora SemiBold"/>
              </a:rPr>
              <a:t>Results</a:t>
            </a:r>
            <a:endParaRPr sz="2500">
              <a:latin typeface="Sora SemiBold"/>
              <a:ea typeface="Sora SemiBold"/>
              <a:cs typeface="Sora SemiBold"/>
              <a:sym typeface="Sora SemiBold"/>
            </a:endParaRPr>
          </a:p>
        </p:txBody>
      </p:sp>
      <p:sp>
        <p:nvSpPr>
          <p:cNvPr id="543" name="Google Shape;543;p7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GB"/>
              <a:t>‹#›</a:t>
            </a:fld>
            <a:endParaRPr/>
          </a:p>
        </p:txBody>
      </p:sp>
      <p:cxnSp>
        <p:nvCxnSpPr>
          <p:cNvPr id="544" name="Google Shape;544;p76"/>
          <p:cNvCxnSpPr/>
          <p:nvPr/>
        </p:nvCxnSpPr>
        <p:spPr>
          <a:xfrm>
            <a:off x="7057850" y="4870275"/>
            <a:ext cx="414000" cy="0"/>
          </a:xfrm>
          <a:prstGeom prst="straightConnector1">
            <a:avLst/>
          </a:prstGeom>
          <a:noFill/>
          <a:ln cap="flat" cmpd="sng" w="9525">
            <a:solidFill>
              <a:srgbClr val="FFFFFF"/>
            </a:solidFill>
            <a:prstDash val="dot"/>
            <a:round/>
            <a:headEnd len="med" w="med" type="none"/>
            <a:tailEnd len="med" w="med" type="none"/>
          </a:ln>
        </p:spPr>
      </p:cxn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sp>
        <p:nvSpPr>
          <p:cNvPr id="549" name="Google Shape;549;p77"/>
          <p:cNvSpPr txBox="1"/>
          <p:nvPr>
            <p:ph type="title"/>
          </p:nvPr>
        </p:nvSpPr>
        <p:spPr>
          <a:xfrm>
            <a:off x="254600" y="4416996"/>
            <a:ext cx="8520600" cy="5727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2800"/>
              <a:buNone/>
            </a:pPr>
            <a:r>
              <a:rPr lang="en-GB" sz="2000"/>
              <a:t>Less manual tasks - Easy priorities - Easy reporting.</a:t>
            </a:r>
            <a:endParaRPr/>
          </a:p>
        </p:txBody>
      </p:sp>
      <p:sp>
        <p:nvSpPr>
          <p:cNvPr id="550" name="Google Shape;550;p7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GB"/>
              <a:t>‹#›</a:t>
            </a:fld>
            <a:endParaRPr/>
          </a:p>
        </p:txBody>
      </p:sp>
      <p:sp>
        <p:nvSpPr>
          <p:cNvPr id="551" name="Google Shape;551;p77"/>
          <p:cNvSpPr/>
          <p:nvPr/>
        </p:nvSpPr>
        <p:spPr>
          <a:xfrm>
            <a:off x="359188" y="1318722"/>
            <a:ext cx="1785000" cy="1311300"/>
          </a:xfrm>
          <a:prstGeom prst="roundRect">
            <a:avLst>
              <a:gd fmla="val 8615" name="adj"/>
            </a:avLst>
          </a:prstGeom>
          <a:solidFill>
            <a:srgbClr val="D8D6F6">
              <a:alpha val="11370"/>
            </a:srgbClr>
          </a:solidFill>
          <a:ln>
            <a:noFill/>
          </a:ln>
          <a:effectLst>
            <a:outerShdw blurRad="292100" rotWithShape="0" dir="3660000" dist="101600">
              <a:srgbClr val="000000">
                <a:alpha val="14900"/>
              </a:srgbClr>
            </a:outerShdw>
          </a:effectLst>
        </p:spPr>
        <p:txBody>
          <a:bodyPr anchorCtr="0" anchor="ctr" bIns="45650" lIns="45650" spcFirstLastPara="1" rIns="45650" wrap="square" tIns="45650">
            <a:noAutofit/>
          </a:bodyPr>
          <a:lstStyle/>
          <a:p>
            <a:pPr indent="0" lvl="0" marL="0" marR="0" rtl="0" algn="ctr">
              <a:lnSpc>
                <a:spcPct val="100000"/>
              </a:lnSpc>
              <a:spcBef>
                <a:spcPts val="0"/>
              </a:spcBef>
              <a:spcAft>
                <a:spcPts val="0"/>
              </a:spcAft>
              <a:buClr>
                <a:srgbClr val="000000"/>
              </a:buClr>
              <a:buSzPts val="1300"/>
              <a:buFont typeface="Arial"/>
              <a:buNone/>
            </a:pPr>
            <a:r>
              <a:rPr b="1" i="0" lang="en-GB" sz="2800" u="none" cap="none" strike="noStrike">
                <a:solidFill>
                  <a:schemeClr val="lt1"/>
                </a:solidFill>
                <a:latin typeface="Sora"/>
                <a:ea typeface="Sora"/>
                <a:cs typeface="Sora"/>
                <a:sym typeface="Sora"/>
              </a:rPr>
              <a:t>Agility</a:t>
            </a:r>
            <a:endParaRPr b="1" i="0" sz="2800" u="none" cap="none" strike="noStrike">
              <a:solidFill>
                <a:schemeClr val="lt1"/>
              </a:solidFill>
              <a:latin typeface="Sora"/>
              <a:ea typeface="Sora"/>
              <a:cs typeface="Sora"/>
              <a:sym typeface="Sora"/>
            </a:endParaRPr>
          </a:p>
        </p:txBody>
      </p:sp>
      <p:sp>
        <p:nvSpPr>
          <p:cNvPr id="552" name="Google Shape;552;p77"/>
          <p:cNvSpPr/>
          <p:nvPr/>
        </p:nvSpPr>
        <p:spPr>
          <a:xfrm>
            <a:off x="2768821" y="1318722"/>
            <a:ext cx="2512200" cy="1311300"/>
          </a:xfrm>
          <a:prstGeom prst="roundRect">
            <a:avLst>
              <a:gd fmla="val 8615" name="adj"/>
            </a:avLst>
          </a:prstGeom>
          <a:solidFill>
            <a:srgbClr val="D8D6F6">
              <a:alpha val="11370"/>
            </a:srgbClr>
          </a:solidFill>
          <a:ln>
            <a:noFill/>
          </a:ln>
          <a:effectLst>
            <a:outerShdw blurRad="292100" rotWithShape="0" dir="3660000" dist="101600">
              <a:srgbClr val="000000">
                <a:alpha val="14900"/>
              </a:srgbClr>
            </a:outerShdw>
          </a:effectLst>
        </p:spPr>
        <p:txBody>
          <a:bodyPr anchorCtr="0" anchor="ctr" bIns="45650" lIns="45650" spcFirstLastPara="1" rIns="45650" wrap="square" tIns="45650">
            <a:noAutofit/>
          </a:bodyPr>
          <a:lstStyle/>
          <a:p>
            <a:pPr indent="0" lvl="0" marL="0" marR="0" rtl="0" algn="ctr">
              <a:lnSpc>
                <a:spcPct val="100000"/>
              </a:lnSpc>
              <a:spcBef>
                <a:spcPts val="0"/>
              </a:spcBef>
              <a:spcAft>
                <a:spcPts val="0"/>
              </a:spcAft>
              <a:buClr>
                <a:srgbClr val="000000"/>
              </a:buClr>
              <a:buSzPts val="1300"/>
              <a:buFont typeface="Arial"/>
              <a:buNone/>
            </a:pPr>
            <a:r>
              <a:rPr b="1" i="0" lang="en-GB" sz="2800" u="none" cap="none" strike="noStrike">
                <a:solidFill>
                  <a:schemeClr val="lt1"/>
                </a:solidFill>
                <a:latin typeface="Sora"/>
                <a:ea typeface="Sora"/>
                <a:cs typeface="Sora"/>
                <a:sym typeface="Sora"/>
              </a:rPr>
              <a:t>Productivity</a:t>
            </a:r>
            <a:endParaRPr b="1" i="0" sz="2800" u="none" cap="none" strike="noStrike">
              <a:solidFill>
                <a:schemeClr val="lt1"/>
              </a:solidFill>
              <a:latin typeface="Sora"/>
              <a:ea typeface="Sora"/>
              <a:cs typeface="Sora"/>
              <a:sym typeface="Sora"/>
            </a:endParaRPr>
          </a:p>
        </p:txBody>
      </p:sp>
      <p:sp>
        <p:nvSpPr>
          <p:cNvPr id="553" name="Google Shape;553;p77"/>
          <p:cNvSpPr/>
          <p:nvPr/>
        </p:nvSpPr>
        <p:spPr>
          <a:xfrm>
            <a:off x="5905744" y="1318722"/>
            <a:ext cx="2512200" cy="1311300"/>
          </a:xfrm>
          <a:prstGeom prst="roundRect">
            <a:avLst>
              <a:gd fmla="val 8615" name="adj"/>
            </a:avLst>
          </a:prstGeom>
          <a:solidFill>
            <a:srgbClr val="D8D6F6">
              <a:alpha val="11370"/>
            </a:srgbClr>
          </a:solidFill>
          <a:ln>
            <a:noFill/>
          </a:ln>
          <a:effectLst>
            <a:outerShdw blurRad="292100" rotWithShape="0" dir="3660000" dist="101600">
              <a:srgbClr val="000000">
                <a:alpha val="14900"/>
              </a:srgbClr>
            </a:outerShdw>
          </a:effectLst>
        </p:spPr>
        <p:txBody>
          <a:bodyPr anchorCtr="0" anchor="ctr" bIns="45650" lIns="45650" spcFirstLastPara="1" rIns="45650" wrap="square" tIns="45650">
            <a:noAutofit/>
          </a:bodyPr>
          <a:lstStyle/>
          <a:p>
            <a:pPr indent="0" lvl="0" marL="0" marR="0" rtl="0" algn="ctr">
              <a:lnSpc>
                <a:spcPct val="100000"/>
              </a:lnSpc>
              <a:spcBef>
                <a:spcPts val="0"/>
              </a:spcBef>
              <a:spcAft>
                <a:spcPts val="0"/>
              </a:spcAft>
              <a:buClr>
                <a:srgbClr val="000000"/>
              </a:buClr>
              <a:buSzPts val="1300"/>
              <a:buFont typeface="Arial"/>
              <a:buNone/>
            </a:pPr>
            <a:r>
              <a:rPr b="1" i="0" lang="en-GB" sz="2800" u="none" cap="none" strike="noStrike">
                <a:solidFill>
                  <a:schemeClr val="lt1"/>
                </a:solidFill>
                <a:latin typeface="Sora"/>
                <a:ea typeface="Sora"/>
                <a:cs typeface="Sora"/>
                <a:sym typeface="Sora"/>
              </a:rPr>
              <a:t>Focus</a:t>
            </a:r>
            <a:endParaRPr b="1" i="0" sz="2800" u="none" cap="none" strike="noStrike">
              <a:solidFill>
                <a:schemeClr val="lt1"/>
              </a:solidFill>
              <a:latin typeface="Sora"/>
              <a:ea typeface="Sora"/>
              <a:cs typeface="Sora"/>
              <a:sym typeface="Sora"/>
            </a:endParaRPr>
          </a:p>
        </p:txBody>
      </p:sp>
      <p:sp>
        <p:nvSpPr>
          <p:cNvPr id="554" name="Google Shape;554;p77"/>
          <p:cNvSpPr txBox="1"/>
          <p:nvPr/>
        </p:nvSpPr>
        <p:spPr>
          <a:xfrm>
            <a:off x="406481" y="2777865"/>
            <a:ext cx="1943700" cy="1385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Faster quotation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Advanced packages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Group CRS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Cross-property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Flexible templates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Flexible spaces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Revenue Management</a:t>
            </a:r>
            <a:endParaRPr b="0" i="0" sz="1400" u="none" cap="none" strike="noStrike">
              <a:solidFill>
                <a:srgbClr val="000000"/>
              </a:solidFill>
              <a:latin typeface="Arial"/>
              <a:ea typeface="Arial"/>
              <a:cs typeface="Arial"/>
              <a:sym typeface="Arial"/>
            </a:endParaRPr>
          </a:p>
        </p:txBody>
      </p:sp>
      <p:sp>
        <p:nvSpPr>
          <p:cNvPr id="555" name="Google Shape;555;p77"/>
          <p:cNvSpPr txBox="1"/>
          <p:nvPr/>
        </p:nvSpPr>
        <p:spPr>
          <a:xfrm>
            <a:off x="2816807" y="2777865"/>
            <a:ext cx="2464500" cy="1385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Email, Calendar integration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Work from anywhere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Unified profiles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Centralised Production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Automated tasks and processes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Automated documents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Automated emails</a:t>
            </a:r>
            <a:endParaRPr b="0" i="0" sz="1400" u="none" cap="none" strike="noStrike">
              <a:solidFill>
                <a:srgbClr val="000000"/>
              </a:solidFill>
              <a:latin typeface="Arial"/>
              <a:ea typeface="Arial"/>
              <a:cs typeface="Arial"/>
              <a:sym typeface="Arial"/>
            </a:endParaRPr>
          </a:p>
        </p:txBody>
      </p:sp>
      <p:sp>
        <p:nvSpPr>
          <p:cNvPr id="556" name="Google Shape;556;p77"/>
          <p:cNvSpPr txBox="1"/>
          <p:nvPr/>
        </p:nvSpPr>
        <p:spPr>
          <a:xfrm>
            <a:off x="6029652" y="2777865"/>
            <a:ext cx="2464500" cy="1569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Customer centric</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Account tiering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Priority management &amp; reminders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Budget, Forecast, BoB</a:t>
            </a:r>
            <a:endParaRPr b="0" i="0" sz="1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Sharing and Communication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Analytics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557" name="Google Shape;557;p77"/>
          <p:cNvSpPr txBox="1"/>
          <p:nvPr/>
        </p:nvSpPr>
        <p:spPr>
          <a:xfrm>
            <a:off x="88582" y="385785"/>
            <a:ext cx="8520600" cy="5727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chemeClr val="lt1"/>
              </a:buClr>
              <a:buSzPts val="2800"/>
              <a:buFont typeface="Sora"/>
              <a:buNone/>
            </a:pPr>
            <a:r>
              <a:rPr lang="en-GB" sz="2400">
                <a:solidFill>
                  <a:schemeClr val="lt1"/>
                </a:solidFill>
                <a:latin typeface="Sora"/>
                <a:ea typeface="Sora"/>
                <a:cs typeface="Sora"/>
                <a:sym typeface="Sora"/>
              </a:rPr>
              <a:t>Goal: Profit per Space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78"/>
          <p:cNvSpPr/>
          <p:nvPr/>
        </p:nvSpPr>
        <p:spPr>
          <a:xfrm>
            <a:off x="0" y="0"/>
            <a:ext cx="9150900" cy="5150700"/>
          </a:xfrm>
          <a:prstGeom prst="rect">
            <a:avLst/>
          </a:prstGeom>
          <a:solidFill>
            <a:srgbClr val="3729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63" name="Google Shape;563;p78"/>
          <p:cNvPicPr preferRelativeResize="0"/>
          <p:nvPr/>
        </p:nvPicPr>
        <p:blipFill>
          <a:blip r:embed="rId3">
            <a:alphaModFix/>
          </a:blip>
          <a:stretch>
            <a:fillRect/>
          </a:stretch>
        </p:blipFill>
        <p:spPr>
          <a:xfrm rot="-2700000">
            <a:off x="626325" y="577325"/>
            <a:ext cx="186974" cy="186974"/>
          </a:xfrm>
          <a:prstGeom prst="rect">
            <a:avLst/>
          </a:prstGeom>
          <a:noFill/>
          <a:ln>
            <a:noFill/>
          </a:ln>
        </p:spPr>
      </p:pic>
      <p:pic>
        <p:nvPicPr>
          <p:cNvPr id="564" name="Google Shape;564;p78"/>
          <p:cNvPicPr preferRelativeResize="0"/>
          <p:nvPr/>
        </p:nvPicPr>
        <p:blipFill>
          <a:blip r:embed="rId4">
            <a:alphaModFix/>
          </a:blip>
          <a:stretch>
            <a:fillRect/>
          </a:stretch>
        </p:blipFill>
        <p:spPr>
          <a:xfrm rot="-900004">
            <a:off x="878200" y="3916275"/>
            <a:ext cx="346425" cy="346425"/>
          </a:xfrm>
          <a:prstGeom prst="rect">
            <a:avLst/>
          </a:prstGeom>
          <a:noFill/>
          <a:ln>
            <a:noFill/>
          </a:ln>
        </p:spPr>
      </p:pic>
      <p:pic>
        <p:nvPicPr>
          <p:cNvPr id="565" name="Google Shape;565;p78"/>
          <p:cNvPicPr preferRelativeResize="0"/>
          <p:nvPr/>
        </p:nvPicPr>
        <p:blipFill>
          <a:blip r:embed="rId4">
            <a:alphaModFix/>
          </a:blip>
          <a:stretch>
            <a:fillRect/>
          </a:stretch>
        </p:blipFill>
        <p:spPr>
          <a:xfrm rot="-900168">
            <a:off x="1684075" y="1922605"/>
            <a:ext cx="141274" cy="141291"/>
          </a:xfrm>
          <a:prstGeom prst="rect">
            <a:avLst/>
          </a:prstGeom>
          <a:noFill/>
          <a:ln>
            <a:noFill/>
          </a:ln>
        </p:spPr>
      </p:pic>
      <p:pic>
        <p:nvPicPr>
          <p:cNvPr id="566" name="Google Shape;566;p78"/>
          <p:cNvPicPr preferRelativeResize="0"/>
          <p:nvPr/>
        </p:nvPicPr>
        <p:blipFill>
          <a:blip r:embed="rId4">
            <a:alphaModFix/>
          </a:blip>
          <a:stretch>
            <a:fillRect/>
          </a:stretch>
        </p:blipFill>
        <p:spPr>
          <a:xfrm rot="-900015">
            <a:off x="8559980" y="1915053"/>
            <a:ext cx="192896" cy="192896"/>
          </a:xfrm>
          <a:prstGeom prst="rect">
            <a:avLst/>
          </a:prstGeom>
          <a:noFill/>
          <a:ln>
            <a:noFill/>
          </a:ln>
        </p:spPr>
      </p:pic>
      <p:pic>
        <p:nvPicPr>
          <p:cNvPr id="567" name="Google Shape;567;p78"/>
          <p:cNvPicPr preferRelativeResize="0"/>
          <p:nvPr/>
        </p:nvPicPr>
        <p:blipFill>
          <a:blip r:embed="rId3">
            <a:alphaModFix/>
          </a:blip>
          <a:stretch>
            <a:fillRect/>
          </a:stretch>
        </p:blipFill>
        <p:spPr>
          <a:xfrm rot="-833374">
            <a:off x="7342150" y="540800"/>
            <a:ext cx="186974" cy="186974"/>
          </a:xfrm>
          <a:prstGeom prst="rect">
            <a:avLst/>
          </a:prstGeom>
          <a:noFill/>
          <a:ln>
            <a:noFill/>
          </a:ln>
        </p:spPr>
      </p:pic>
      <p:sp>
        <p:nvSpPr>
          <p:cNvPr id="568" name="Google Shape;568;p78"/>
          <p:cNvSpPr txBox="1"/>
          <p:nvPr>
            <p:ph type="ctrTitle"/>
          </p:nvPr>
        </p:nvSpPr>
        <p:spPr>
          <a:xfrm>
            <a:off x="2026425" y="211654"/>
            <a:ext cx="5344500" cy="654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GB" sz="2400">
                <a:solidFill>
                  <a:schemeClr val="lt1"/>
                </a:solidFill>
                <a:latin typeface="Sora Light"/>
                <a:ea typeface="Sora Light"/>
                <a:cs typeface="Sora Light"/>
                <a:sym typeface="Sora Light"/>
              </a:rPr>
              <a:t>ROI : Less than 12 month</a:t>
            </a:r>
            <a:endParaRPr sz="2400">
              <a:solidFill>
                <a:schemeClr val="lt1"/>
              </a:solidFill>
              <a:latin typeface="Sora Light"/>
              <a:ea typeface="Sora Light"/>
              <a:cs typeface="Sora Light"/>
              <a:sym typeface="Sora Light"/>
            </a:endParaRPr>
          </a:p>
        </p:txBody>
      </p:sp>
      <p:sp>
        <p:nvSpPr>
          <p:cNvPr id="569" name="Google Shape;569;p78"/>
          <p:cNvSpPr txBox="1"/>
          <p:nvPr/>
        </p:nvSpPr>
        <p:spPr>
          <a:xfrm>
            <a:off x="1394025" y="2936175"/>
            <a:ext cx="7097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570" name="Google Shape;570;p78"/>
          <p:cNvSpPr/>
          <p:nvPr/>
        </p:nvSpPr>
        <p:spPr>
          <a:xfrm rot="5400000">
            <a:off x="5356800" y="2287750"/>
            <a:ext cx="126000" cy="126000"/>
          </a:xfrm>
          <a:prstGeom prst="rect">
            <a:avLst/>
          </a:prstGeom>
          <a:solidFill>
            <a:srgbClr val="8DA9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78"/>
          <p:cNvSpPr/>
          <p:nvPr/>
        </p:nvSpPr>
        <p:spPr>
          <a:xfrm rot="5400000">
            <a:off x="5356800" y="2698675"/>
            <a:ext cx="126000" cy="126000"/>
          </a:xfrm>
          <a:prstGeom prst="rect">
            <a:avLst/>
          </a:prstGeom>
          <a:solidFill>
            <a:srgbClr val="8DA9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72" name="Google Shape;572;p78"/>
          <p:cNvPicPr preferRelativeResize="0"/>
          <p:nvPr/>
        </p:nvPicPr>
        <p:blipFill>
          <a:blip r:embed="rId5">
            <a:alphaModFix/>
          </a:blip>
          <a:stretch>
            <a:fillRect/>
          </a:stretch>
        </p:blipFill>
        <p:spPr>
          <a:xfrm>
            <a:off x="254600" y="215450"/>
            <a:ext cx="551700" cy="161828"/>
          </a:xfrm>
          <a:prstGeom prst="rect">
            <a:avLst/>
          </a:prstGeom>
          <a:noFill/>
          <a:ln>
            <a:noFill/>
          </a:ln>
        </p:spPr>
      </p:pic>
      <p:sp>
        <p:nvSpPr>
          <p:cNvPr id="573" name="Google Shape;573;p78"/>
          <p:cNvSpPr/>
          <p:nvPr/>
        </p:nvSpPr>
        <p:spPr>
          <a:xfrm>
            <a:off x="1472550" y="1057438"/>
            <a:ext cx="6198900" cy="2167200"/>
          </a:xfrm>
          <a:prstGeom prst="roundRect">
            <a:avLst>
              <a:gd fmla="val 16667" name="adj"/>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78"/>
          <p:cNvSpPr txBox="1"/>
          <p:nvPr/>
        </p:nvSpPr>
        <p:spPr>
          <a:xfrm>
            <a:off x="4147650" y="2476500"/>
            <a:ext cx="5020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575" name="Google Shape;575;p78"/>
          <p:cNvSpPr txBox="1"/>
          <p:nvPr>
            <p:ph type="ctrTitle"/>
          </p:nvPr>
        </p:nvSpPr>
        <p:spPr>
          <a:xfrm>
            <a:off x="1953125" y="3224654"/>
            <a:ext cx="5344500" cy="654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GB" sz="2400">
                <a:solidFill>
                  <a:schemeClr val="lt1"/>
                </a:solidFill>
                <a:latin typeface="Sora Light"/>
                <a:ea typeface="Sora Light"/>
                <a:cs typeface="Sora Light"/>
                <a:sym typeface="Sora Light"/>
              </a:rPr>
              <a:t>Empower Digital Transformation</a:t>
            </a:r>
            <a:endParaRPr sz="2400">
              <a:solidFill>
                <a:schemeClr val="lt1"/>
              </a:solidFill>
              <a:latin typeface="Sora Light"/>
              <a:ea typeface="Sora Light"/>
              <a:cs typeface="Sora Light"/>
              <a:sym typeface="Sora Light"/>
            </a:endParaRPr>
          </a:p>
        </p:txBody>
      </p:sp>
      <p:pic>
        <p:nvPicPr>
          <p:cNvPr id="576" name="Google Shape;576;p78"/>
          <p:cNvPicPr preferRelativeResize="0"/>
          <p:nvPr/>
        </p:nvPicPr>
        <p:blipFill>
          <a:blip r:embed="rId6">
            <a:alphaModFix/>
          </a:blip>
          <a:stretch>
            <a:fillRect/>
          </a:stretch>
        </p:blipFill>
        <p:spPr>
          <a:xfrm>
            <a:off x="1570663" y="1176278"/>
            <a:ext cx="5843213" cy="19295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sp>
        <p:nvSpPr>
          <p:cNvPr id="581" name="Google Shape;581;p79"/>
          <p:cNvSpPr/>
          <p:nvPr/>
        </p:nvSpPr>
        <p:spPr>
          <a:xfrm>
            <a:off x="0" y="-3600"/>
            <a:ext cx="9144000" cy="5150700"/>
          </a:xfrm>
          <a:prstGeom prst="rect">
            <a:avLst/>
          </a:prstGeom>
          <a:solidFill>
            <a:srgbClr val="3729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sp>
        <p:nvSpPr>
          <p:cNvPr id="582" name="Google Shape;582;p79"/>
          <p:cNvSpPr txBox="1"/>
          <p:nvPr/>
        </p:nvSpPr>
        <p:spPr>
          <a:xfrm>
            <a:off x="5076875" y="1439150"/>
            <a:ext cx="3491400" cy="1108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3000">
                <a:solidFill>
                  <a:schemeClr val="lt1"/>
                </a:solidFill>
                <a:latin typeface="Sora SemiBold"/>
                <a:ea typeface="Sora SemiBold"/>
                <a:cs typeface="Sora SemiBold"/>
                <a:sym typeface="Sora SemiBold"/>
              </a:rPr>
              <a:t>Activate</a:t>
            </a:r>
            <a:endParaRPr sz="3000">
              <a:solidFill>
                <a:schemeClr val="lt1"/>
              </a:solidFill>
              <a:latin typeface="Sora SemiBold"/>
              <a:ea typeface="Sora SemiBold"/>
              <a:cs typeface="Sora SemiBold"/>
              <a:sym typeface="Sora SemiBold"/>
            </a:endParaRPr>
          </a:p>
          <a:p>
            <a:pPr indent="0" lvl="0" marL="0" rtl="0" algn="ctr">
              <a:spcBef>
                <a:spcPts val="0"/>
              </a:spcBef>
              <a:spcAft>
                <a:spcPts val="0"/>
              </a:spcAft>
              <a:buNone/>
            </a:pPr>
            <a:r>
              <a:rPr lang="en-GB" sz="3000">
                <a:solidFill>
                  <a:schemeClr val="lt1"/>
                </a:solidFill>
                <a:latin typeface="Sora SemiBold"/>
                <a:ea typeface="Sora SemiBold"/>
                <a:cs typeface="Sora SemiBold"/>
                <a:sym typeface="Sora SemiBold"/>
              </a:rPr>
              <a:t>Possibilities</a:t>
            </a:r>
            <a:endParaRPr sz="3000">
              <a:solidFill>
                <a:schemeClr val="lt1"/>
              </a:solidFill>
              <a:latin typeface="Sora SemiBold"/>
              <a:ea typeface="Sora SemiBold"/>
              <a:cs typeface="Sora SemiBold"/>
              <a:sym typeface="Sora SemiBold"/>
            </a:endParaRPr>
          </a:p>
        </p:txBody>
      </p:sp>
      <p:pic>
        <p:nvPicPr>
          <p:cNvPr id="583" name="Google Shape;583;p79"/>
          <p:cNvPicPr preferRelativeResize="0"/>
          <p:nvPr/>
        </p:nvPicPr>
        <p:blipFill>
          <a:blip r:embed="rId3">
            <a:alphaModFix/>
          </a:blip>
          <a:stretch>
            <a:fillRect/>
          </a:stretch>
        </p:blipFill>
        <p:spPr>
          <a:xfrm rot="-2700000">
            <a:off x="626325" y="577325"/>
            <a:ext cx="186974" cy="186974"/>
          </a:xfrm>
          <a:prstGeom prst="rect">
            <a:avLst/>
          </a:prstGeom>
          <a:noFill/>
          <a:ln>
            <a:noFill/>
          </a:ln>
        </p:spPr>
      </p:pic>
      <p:pic>
        <p:nvPicPr>
          <p:cNvPr id="584" name="Google Shape;584;p79"/>
          <p:cNvPicPr preferRelativeResize="0"/>
          <p:nvPr/>
        </p:nvPicPr>
        <p:blipFill>
          <a:blip r:embed="rId4">
            <a:alphaModFix/>
          </a:blip>
          <a:stretch>
            <a:fillRect/>
          </a:stretch>
        </p:blipFill>
        <p:spPr>
          <a:xfrm rot="-900004">
            <a:off x="878200" y="3916275"/>
            <a:ext cx="346425" cy="346425"/>
          </a:xfrm>
          <a:prstGeom prst="rect">
            <a:avLst/>
          </a:prstGeom>
          <a:noFill/>
          <a:ln>
            <a:noFill/>
          </a:ln>
        </p:spPr>
      </p:pic>
      <p:pic>
        <p:nvPicPr>
          <p:cNvPr id="585" name="Google Shape;585;p79"/>
          <p:cNvPicPr preferRelativeResize="0"/>
          <p:nvPr/>
        </p:nvPicPr>
        <p:blipFill>
          <a:blip r:embed="rId4">
            <a:alphaModFix/>
          </a:blip>
          <a:stretch>
            <a:fillRect/>
          </a:stretch>
        </p:blipFill>
        <p:spPr>
          <a:xfrm rot="-900168">
            <a:off x="1684075" y="1922605"/>
            <a:ext cx="141274" cy="141291"/>
          </a:xfrm>
          <a:prstGeom prst="rect">
            <a:avLst/>
          </a:prstGeom>
          <a:noFill/>
          <a:ln>
            <a:noFill/>
          </a:ln>
        </p:spPr>
      </p:pic>
      <p:pic>
        <p:nvPicPr>
          <p:cNvPr id="586" name="Google Shape;586;p79"/>
          <p:cNvPicPr preferRelativeResize="0"/>
          <p:nvPr/>
        </p:nvPicPr>
        <p:blipFill>
          <a:blip r:embed="rId4">
            <a:alphaModFix/>
          </a:blip>
          <a:stretch>
            <a:fillRect/>
          </a:stretch>
        </p:blipFill>
        <p:spPr>
          <a:xfrm rot="-900015">
            <a:off x="8559980" y="1915053"/>
            <a:ext cx="192896" cy="192896"/>
          </a:xfrm>
          <a:prstGeom prst="rect">
            <a:avLst/>
          </a:prstGeom>
          <a:noFill/>
          <a:ln>
            <a:noFill/>
          </a:ln>
        </p:spPr>
      </p:pic>
      <p:pic>
        <p:nvPicPr>
          <p:cNvPr id="587" name="Google Shape;587;p79"/>
          <p:cNvPicPr preferRelativeResize="0"/>
          <p:nvPr/>
        </p:nvPicPr>
        <p:blipFill>
          <a:blip r:embed="rId3">
            <a:alphaModFix/>
          </a:blip>
          <a:stretch>
            <a:fillRect/>
          </a:stretch>
        </p:blipFill>
        <p:spPr>
          <a:xfrm rot="-833374">
            <a:off x="7342150" y="540800"/>
            <a:ext cx="186974" cy="186974"/>
          </a:xfrm>
          <a:prstGeom prst="rect">
            <a:avLst/>
          </a:prstGeom>
          <a:noFill/>
          <a:ln>
            <a:noFill/>
          </a:ln>
        </p:spPr>
      </p:pic>
      <p:sp>
        <p:nvSpPr>
          <p:cNvPr id="588" name="Google Shape;588;p79"/>
          <p:cNvSpPr txBox="1"/>
          <p:nvPr/>
        </p:nvSpPr>
        <p:spPr>
          <a:xfrm>
            <a:off x="686375" y="1502400"/>
            <a:ext cx="3137400" cy="1108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3000">
                <a:solidFill>
                  <a:schemeClr val="lt1"/>
                </a:solidFill>
                <a:latin typeface="Sora SemiBold"/>
                <a:ea typeface="Sora SemiBold"/>
                <a:cs typeface="Sora SemiBold"/>
                <a:sym typeface="Sora SemiBold"/>
              </a:rPr>
              <a:t>Reveal </a:t>
            </a:r>
            <a:endParaRPr sz="3000">
              <a:solidFill>
                <a:schemeClr val="lt1"/>
              </a:solidFill>
              <a:latin typeface="Sora SemiBold"/>
              <a:ea typeface="Sora SemiBold"/>
              <a:cs typeface="Sora SemiBold"/>
              <a:sym typeface="Sora SemiBold"/>
            </a:endParaRPr>
          </a:p>
          <a:p>
            <a:pPr indent="0" lvl="0" marL="0" rtl="0" algn="ctr">
              <a:spcBef>
                <a:spcPts val="0"/>
              </a:spcBef>
              <a:spcAft>
                <a:spcPts val="0"/>
              </a:spcAft>
              <a:buNone/>
            </a:pPr>
            <a:r>
              <a:rPr lang="en-GB" sz="3000">
                <a:solidFill>
                  <a:schemeClr val="lt1"/>
                </a:solidFill>
                <a:latin typeface="Sora SemiBold"/>
                <a:ea typeface="Sora SemiBold"/>
                <a:cs typeface="Sora SemiBold"/>
                <a:sym typeface="Sora SemiBold"/>
              </a:rPr>
              <a:t>Facts</a:t>
            </a:r>
            <a:endParaRPr sz="3000">
              <a:solidFill>
                <a:schemeClr val="lt1"/>
              </a:solidFill>
              <a:latin typeface="Sora SemiBold"/>
              <a:ea typeface="Sora SemiBold"/>
              <a:cs typeface="Sora SemiBold"/>
              <a:sym typeface="Sora SemiBold"/>
            </a:endParaRPr>
          </a:p>
        </p:txBody>
      </p:sp>
      <p:sp>
        <p:nvSpPr>
          <p:cNvPr id="589" name="Google Shape;589;p79"/>
          <p:cNvSpPr txBox="1"/>
          <p:nvPr/>
        </p:nvSpPr>
        <p:spPr>
          <a:xfrm>
            <a:off x="470675" y="2692950"/>
            <a:ext cx="35688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200">
                <a:solidFill>
                  <a:schemeClr val="lt1"/>
                </a:solidFill>
                <a:latin typeface="Sora Light"/>
                <a:ea typeface="Sora Light"/>
                <a:cs typeface="Sora Light"/>
                <a:sym typeface="Sora Light"/>
              </a:rPr>
              <a:t>Unified Systems of Record</a:t>
            </a:r>
            <a:endParaRPr sz="1200">
              <a:solidFill>
                <a:schemeClr val="lt1"/>
              </a:solidFill>
              <a:latin typeface="Sora Light"/>
              <a:ea typeface="Sora Light"/>
              <a:cs typeface="Sora Light"/>
              <a:sym typeface="Sora Light"/>
            </a:endParaRPr>
          </a:p>
          <a:p>
            <a:pPr indent="0" lvl="0" marL="0" rtl="0" algn="ctr">
              <a:spcBef>
                <a:spcPts val="0"/>
              </a:spcBef>
              <a:spcAft>
                <a:spcPts val="0"/>
              </a:spcAft>
              <a:buNone/>
            </a:pPr>
            <a:r>
              <a:rPr lang="en-GB" sz="1200">
                <a:solidFill>
                  <a:schemeClr val="lt1"/>
                </a:solidFill>
                <a:latin typeface="Sora Light"/>
                <a:ea typeface="Sora Light"/>
                <a:cs typeface="Sora Light"/>
                <a:sym typeface="Sora Light"/>
              </a:rPr>
              <a:t>Clean, Duplicate free, and Actionable Data</a:t>
            </a:r>
            <a:endParaRPr sz="1200">
              <a:solidFill>
                <a:schemeClr val="lt1"/>
              </a:solidFill>
              <a:latin typeface="Sora Light"/>
              <a:ea typeface="Sora Light"/>
              <a:cs typeface="Sora Light"/>
              <a:sym typeface="Sora Light"/>
            </a:endParaRPr>
          </a:p>
          <a:p>
            <a:pPr indent="0" lvl="0" marL="0" rtl="0" algn="ctr">
              <a:spcBef>
                <a:spcPts val="0"/>
              </a:spcBef>
              <a:spcAft>
                <a:spcPts val="0"/>
              </a:spcAft>
              <a:buNone/>
            </a:pPr>
            <a:r>
              <a:rPr lang="en-GB" sz="1200">
                <a:solidFill>
                  <a:schemeClr val="lt1"/>
                </a:solidFill>
                <a:latin typeface="Sora Light"/>
                <a:ea typeface="Sora Light"/>
                <a:cs typeface="Sora Light"/>
                <a:sym typeface="Sora Light"/>
              </a:rPr>
              <a:t>CRM, PMS, and POS</a:t>
            </a:r>
            <a:endParaRPr sz="1200">
              <a:solidFill>
                <a:schemeClr val="lt1"/>
              </a:solidFill>
              <a:latin typeface="Sora Light"/>
              <a:ea typeface="Sora Light"/>
              <a:cs typeface="Sora Light"/>
              <a:sym typeface="Sora Light"/>
            </a:endParaRPr>
          </a:p>
          <a:p>
            <a:pPr indent="0" lvl="0" marL="0" rtl="0" algn="ctr">
              <a:spcBef>
                <a:spcPts val="0"/>
              </a:spcBef>
              <a:spcAft>
                <a:spcPts val="0"/>
              </a:spcAft>
              <a:buNone/>
            </a:pPr>
            <a:r>
              <a:t/>
            </a:r>
            <a:endParaRPr sz="1200">
              <a:solidFill>
                <a:schemeClr val="lt1"/>
              </a:solidFill>
              <a:latin typeface="Sora Light"/>
              <a:ea typeface="Sora Light"/>
              <a:cs typeface="Sora Light"/>
              <a:sym typeface="Sora Light"/>
            </a:endParaRPr>
          </a:p>
          <a:p>
            <a:pPr indent="0" lvl="0" marL="0" rtl="0" algn="ctr">
              <a:spcBef>
                <a:spcPts val="0"/>
              </a:spcBef>
              <a:spcAft>
                <a:spcPts val="0"/>
              </a:spcAft>
              <a:buClr>
                <a:schemeClr val="dk1"/>
              </a:buClr>
              <a:buSzPts val="1100"/>
              <a:buFont typeface="Arial"/>
              <a:buNone/>
            </a:pPr>
            <a:r>
              <a:rPr lang="en-GB" sz="1200">
                <a:solidFill>
                  <a:schemeClr val="lt1"/>
                </a:solidFill>
                <a:latin typeface="Sora Light"/>
                <a:ea typeface="Sora Light"/>
                <a:cs typeface="Sora Light"/>
                <a:sym typeface="Sora Light"/>
              </a:rPr>
              <a:t>Reports, Dashboards, Analytics,</a:t>
            </a:r>
            <a:endParaRPr sz="1200">
              <a:solidFill>
                <a:schemeClr val="lt1"/>
              </a:solidFill>
              <a:latin typeface="Sora Light"/>
              <a:ea typeface="Sora Light"/>
              <a:cs typeface="Sora Light"/>
              <a:sym typeface="Sora Light"/>
            </a:endParaRPr>
          </a:p>
          <a:p>
            <a:pPr indent="0" lvl="0" marL="0" rtl="0" algn="ctr">
              <a:spcBef>
                <a:spcPts val="0"/>
              </a:spcBef>
              <a:spcAft>
                <a:spcPts val="0"/>
              </a:spcAft>
              <a:buClr>
                <a:schemeClr val="dk1"/>
              </a:buClr>
              <a:buSzPts val="1100"/>
              <a:buFont typeface="Arial"/>
              <a:buNone/>
            </a:pPr>
            <a:r>
              <a:rPr lang="en-GB" sz="1200">
                <a:solidFill>
                  <a:schemeClr val="lt1"/>
                </a:solidFill>
                <a:latin typeface="Sora Light"/>
                <a:ea typeface="Sora Light"/>
                <a:cs typeface="Sora Light"/>
                <a:sym typeface="Sora Light"/>
              </a:rPr>
              <a:t>Score,  and Alert.</a:t>
            </a:r>
            <a:endParaRPr sz="1200">
              <a:solidFill>
                <a:schemeClr val="lt1"/>
              </a:solidFill>
              <a:latin typeface="Sora Light"/>
              <a:ea typeface="Sora Light"/>
              <a:cs typeface="Sora Light"/>
              <a:sym typeface="Sora Light"/>
            </a:endParaRPr>
          </a:p>
        </p:txBody>
      </p:sp>
      <p:sp>
        <p:nvSpPr>
          <p:cNvPr id="590" name="Google Shape;590;p79"/>
          <p:cNvSpPr txBox="1"/>
          <p:nvPr/>
        </p:nvSpPr>
        <p:spPr>
          <a:xfrm>
            <a:off x="4904675" y="2692950"/>
            <a:ext cx="38358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200">
                <a:solidFill>
                  <a:schemeClr val="lt1"/>
                </a:solidFill>
                <a:latin typeface="Sora Light"/>
                <a:ea typeface="Sora Light"/>
                <a:cs typeface="Sora Light"/>
                <a:sym typeface="Sora Light"/>
              </a:rPr>
              <a:t>Process Automation</a:t>
            </a:r>
            <a:endParaRPr sz="1200">
              <a:solidFill>
                <a:schemeClr val="lt1"/>
              </a:solidFill>
              <a:latin typeface="Sora Light"/>
              <a:ea typeface="Sora Light"/>
              <a:cs typeface="Sora Light"/>
              <a:sym typeface="Sora Light"/>
            </a:endParaRPr>
          </a:p>
          <a:p>
            <a:pPr indent="0" lvl="0" marL="0" rtl="0" algn="ctr">
              <a:spcBef>
                <a:spcPts val="0"/>
              </a:spcBef>
              <a:spcAft>
                <a:spcPts val="0"/>
              </a:spcAft>
              <a:buClr>
                <a:schemeClr val="dk1"/>
              </a:buClr>
              <a:buSzPts val="1100"/>
              <a:buFont typeface="Arial"/>
              <a:buNone/>
            </a:pPr>
            <a:r>
              <a:rPr lang="en-GB" sz="1200">
                <a:solidFill>
                  <a:schemeClr val="lt1"/>
                </a:solidFill>
                <a:latin typeface="Sora Light"/>
                <a:ea typeface="Sora Light"/>
                <a:cs typeface="Sora Light"/>
                <a:sym typeface="Sora Light"/>
              </a:rPr>
              <a:t>Personalized Communications</a:t>
            </a:r>
            <a:endParaRPr sz="1200">
              <a:solidFill>
                <a:schemeClr val="lt1"/>
              </a:solidFill>
              <a:latin typeface="Sora Light"/>
              <a:ea typeface="Sora Light"/>
              <a:cs typeface="Sora Light"/>
              <a:sym typeface="Sora Light"/>
            </a:endParaRPr>
          </a:p>
          <a:p>
            <a:pPr indent="0" lvl="0" marL="0" rtl="0" algn="ctr">
              <a:spcBef>
                <a:spcPts val="0"/>
              </a:spcBef>
              <a:spcAft>
                <a:spcPts val="0"/>
              </a:spcAft>
              <a:buClr>
                <a:schemeClr val="dk1"/>
              </a:buClr>
              <a:buSzPts val="1100"/>
              <a:buFont typeface="Arial"/>
              <a:buNone/>
            </a:pPr>
            <a:r>
              <a:t/>
            </a:r>
            <a:endParaRPr sz="1200">
              <a:solidFill>
                <a:schemeClr val="lt1"/>
              </a:solidFill>
              <a:latin typeface="Sora Light"/>
              <a:ea typeface="Sora Light"/>
              <a:cs typeface="Sora Light"/>
              <a:sym typeface="Sora Light"/>
            </a:endParaRPr>
          </a:p>
          <a:p>
            <a:pPr indent="0" lvl="0" marL="0" rtl="0" algn="ctr">
              <a:spcBef>
                <a:spcPts val="0"/>
              </a:spcBef>
              <a:spcAft>
                <a:spcPts val="0"/>
              </a:spcAft>
              <a:buClr>
                <a:schemeClr val="dk1"/>
              </a:buClr>
              <a:buSzPts val="1100"/>
              <a:buFont typeface="Arial"/>
              <a:buNone/>
            </a:pPr>
            <a:r>
              <a:t/>
            </a:r>
            <a:endParaRPr sz="1200">
              <a:solidFill>
                <a:schemeClr val="lt1"/>
              </a:solidFill>
              <a:latin typeface="Sora Light"/>
              <a:ea typeface="Sora Light"/>
              <a:cs typeface="Sora Light"/>
              <a:sym typeface="Sora Light"/>
            </a:endParaRPr>
          </a:p>
          <a:p>
            <a:pPr indent="0" lvl="0" marL="0" rtl="0" algn="ctr">
              <a:spcBef>
                <a:spcPts val="0"/>
              </a:spcBef>
              <a:spcAft>
                <a:spcPts val="0"/>
              </a:spcAft>
              <a:buNone/>
            </a:pPr>
            <a:r>
              <a:rPr lang="en-GB" sz="1200">
                <a:solidFill>
                  <a:schemeClr val="lt1"/>
                </a:solidFill>
                <a:latin typeface="Sora Light"/>
                <a:ea typeface="Sora Light"/>
                <a:cs typeface="Sora Light"/>
                <a:sym typeface="Sora Light"/>
              </a:rPr>
              <a:t>Market, Price, Plan, Quote, Sell, Contract, Schedule, Deliver, Invoice, Collect</a:t>
            </a:r>
            <a:endParaRPr sz="1200">
              <a:solidFill>
                <a:schemeClr val="lt1"/>
              </a:solidFill>
              <a:latin typeface="Sora Light"/>
              <a:ea typeface="Sora Light"/>
              <a:cs typeface="Sora Light"/>
              <a:sym typeface="Sora Light"/>
            </a:endParaRPr>
          </a:p>
          <a:p>
            <a:pPr indent="0" lvl="0" marL="0" rtl="0" algn="ctr">
              <a:spcBef>
                <a:spcPts val="0"/>
              </a:spcBef>
              <a:spcAft>
                <a:spcPts val="0"/>
              </a:spcAft>
              <a:buNone/>
            </a:pPr>
            <a:r>
              <a:t/>
            </a:r>
            <a:endParaRPr sz="1200">
              <a:solidFill>
                <a:schemeClr val="lt1"/>
              </a:solidFill>
              <a:latin typeface="Sora Light"/>
              <a:ea typeface="Sora Light"/>
              <a:cs typeface="Sora Light"/>
              <a:sym typeface="Sora Light"/>
            </a:endParaRPr>
          </a:p>
        </p:txBody>
      </p:sp>
      <p:sp>
        <p:nvSpPr>
          <p:cNvPr id="591" name="Google Shape;591;p79"/>
          <p:cNvSpPr txBox="1"/>
          <p:nvPr/>
        </p:nvSpPr>
        <p:spPr>
          <a:xfrm>
            <a:off x="1471050" y="4408175"/>
            <a:ext cx="62088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600">
                <a:solidFill>
                  <a:srgbClr val="609BF0"/>
                </a:solidFill>
                <a:latin typeface="Sora SemiBold"/>
                <a:ea typeface="Sora SemiBold"/>
                <a:cs typeface="Sora SemiBold"/>
                <a:sym typeface="Sora SemiBold"/>
              </a:rPr>
              <a:t>For Sales, Operations, Marketing, and Finance.</a:t>
            </a:r>
            <a:endParaRPr sz="1600">
              <a:solidFill>
                <a:srgbClr val="609BF0"/>
              </a:solidFill>
              <a:latin typeface="Sora SemiBold"/>
              <a:ea typeface="Sora SemiBold"/>
              <a:cs typeface="Sora SemiBold"/>
              <a:sym typeface="Sora SemiBold"/>
            </a:endParaRPr>
          </a:p>
        </p:txBody>
      </p:sp>
      <p:sp>
        <p:nvSpPr>
          <p:cNvPr id="592" name="Google Shape;592;p79"/>
          <p:cNvSpPr/>
          <p:nvPr/>
        </p:nvSpPr>
        <p:spPr>
          <a:xfrm>
            <a:off x="4039475" y="1582400"/>
            <a:ext cx="821700" cy="821700"/>
          </a:xfrm>
          <a:prstGeom prst="ellipse">
            <a:avLst/>
          </a:prstGeom>
          <a:solidFill>
            <a:srgbClr val="609BF0"/>
          </a:solidFill>
          <a:ln>
            <a:noFill/>
          </a:ln>
        </p:spPr>
        <p:txBody>
          <a:bodyPr anchorCtr="0" anchor="ctr"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GB" sz="2600">
                <a:solidFill>
                  <a:schemeClr val="lt1"/>
                </a:solidFill>
                <a:latin typeface="Sora Medium"/>
                <a:ea typeface="Sora Medium"/>
                <a:cs typeface="Sora Medium"/>
                <a:sym typeface="Sora Medium"/>
              </a:rPr>
              <a:t>&amp;</a:t>
            </a:r>
            <a:endParaRPr sz="2600">
              <a:solidFill>
                <a:schemeClr val="lt1"/>
              </a:solidFill>
              <a:latin typeface="Sora Medium"/>
              <a:ea typeface="Sora Medium"/>
              <a:cs typeface="Sora Medium"/>
              <a:sym typeface="Sora Medium"/>
            </a:endParaRPr>
          </a:p>
        </p:txBody>
      </p:sp>
      <p:pic>
        <p:nvPicPr>
          <p:cNvPr id="593" name="Google Shape;593;p79"/>
          <p:cNvPicPr preferRelativeResize="0"/>
          <p:nvPr/>
        </p:nvPicPr>
        <p:blipFill>
          <a:blip r:embed="rId5">
            <a:alphaModFix/>
          </a:blip>
          <a:stretch>
            <a:fillRect/>
          </a:stretch>
        </p:blipFill>
        <p:spPr>
          <a:xfrm>
            <a:off x="254600" y="215450"/>
            <a:ext cx="551700" cy="16182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sp>
        <p:nvSpPr>
          <p:cNvPr id="598" name="Google Shape;598;p8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GB"/>
              <a:t>‹#›</a:t>
            </a:fld>
            <a:endParaRPr/>
          </a:p>
        </p:txBody>
      </p:sp>
      <p:sp>
        <p:nvSpPr>
          <p:cNvPr id="599" name="Google Shape;599;p80"/>
          <p:cNvSpPr/>
          <p:nvPr/>
        </p:nvSpPr>
        <p:spPr>
          <a:xfrm>
            <a:off x="994775" y="1262263"/>
            <a:ext cx="1946400" cy="1831500"/>
          </a:xfrm>
          <a:prstGeom prst="ellipse">
            <a:avLst/>
          </a:prstGeom>
          <a:solidFill>
            <a:srgbClr val="D8D6F6">
              <a:alpha val="12360"/>
            </a:srgbClr>
          </a:solidFill>
          <a:ln cap="flat" cmpd="sng" w="9525">
            <a:solidFill>
              <a:srgbClr val="8DA9DB"/>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None/>
            </a:pPr>
            <a:r>
              <a:rPr b="1" lang="en-GB" sz="1500">
                <a:solidFill>
                  <a:schemeClr val="lt1"/>
                </a:solidFill>
                <a:latin typeface="Sora"/>
                <a:ea typeface="Sora"/>
                <a:cs typeface="Sora"/>
                <a:sym typeface="Sora"/>
              </a:rPr>
              <a:t>Team:</a:t>
            </a:r>
            <a:endParaRPr b="1" sz="1500">
              <a:solidFill>
                <a:schemeClr val="lt1"/>
              </a:solidFill>
              <a:latin typeface="Sora"/>
              <a:ea typeface="Sora"/>
              <a:cs typeface="Sora"/>
              <a:sym typeface="Sora"/>
            </a:endParaRPr>
          </a:p>
          <a:p>
            <a:pPr indent="0" lvl="0" marL="0" rtl="0" algn="ctr">
              <a:spcBef>
                <a:spcPts val="0"/>
              </a:spcBef>
              <a:spcAft>
                <a:spcPts val="0"/>
              </a:spcAft>
              <a:buNone/>
            </a:pPr>
            <a:br>
              <a:rPr b="1" lang="en-GB" sz="1500">
                <a:solidFill>
                  <a:schemeClr val="lt1"/>
                </a:solidFill>
                <a:latin typeface="Sora"/>
                <a:ea typeface="Sora"/>
                <a:cs typeface="Sora"/>
                <a:sym typeface="Sora"/>
              </a:rPr>
            </a:br>
            <a:r>
              <a:rPr b="1" lang="en-GB" sz="1200">
                <a:solidFill>
                  <a:schemeClr val="lt1"/>
                </a:solidFill>
                <a:latin typeface="Sora"/>
                <a:ea typeface="Sora"/>
                <a:cs typeface="Sora"/>
                <a:sym typeface="Sora"/>
              </a:rPr>
              <a:t>250+ years of hospitality expertise</a:t>
            </a:r>
            <a:br>
              <a:rPr b="1" lang="en-GB" sz="1200">
                <a:solidFill>
                  <a:schemeClr val="lt1"/>
                </a:solidFill>
                <a:latin typeface="Sora"/>
                <a:ea typeface="Sora"/>
                <a:cs typeface="Sora"/>
                <a:sym typeface="Sora"/>
              </a:rPr>
            </a:br>
            <a:br>
              <a:rPr b="1" lang="en-GB" sz="1200">
                <a:solidFill>
                  <a:schemeClr val="lt1"/>
                </a:solidFill>
                <a:latin typeface="Sora"/>
                <a:ea typeface="Sora"/>
                <a:cs typeface="Sora"/>
                <a:sym typeface="Sora"/>
              </a:rPr>
            </a:br>
            <a:r>
              <a:rPr b="1" lang="en-GB" sz="1200">
                <a:solidFill>
                  <a:schemeClr val="lt1"/>
                </a:solidFill>
                <a:latin typeface="Sora"/>
                <a:ea typeface="Sora"/>
                <a:cs typeface="Sora"/>
                <a:sym typeface="Sora"/>
              </a:rPr>
              <a:t>CEO, 100m IPO</a:t>
            </a:r>
            <a:endParaRPr sz="500">
              <a:solidFill>
                <a:schemeClr val="lt1"/>
              </a:solidFill>
              <a:latin typeface="Sora Medium"/>
              <a:ea typeface="Sora Medium"/>
              <a:cs typeface="Sora Medium"/>
              <a:sym typeface="Sora Medium"/>
            </a:endParaRPr>
          </a:p>
        </p:txBody>
      </p:sp>
      <p:sp>
        <p:nvSpPr>
          <p:cNvPr id="600" name="Google Shape;600;p80"/>
          <p:cNvSpPr/>
          <p:nvPr/>
        </p:nvSpPr>
        <p:spPr>
          <a:xfrm>
            <a:off x="3248225" y="1262263"/>
            <a:ext cx="1946400" cy="1831500"/>
          </a:xfrm>
          <a:prstGeom prst="ellipse">
            <a:avLst/>
          </a:prstGeom>
          <a:solidFill>
            <a:srgbClr val="D8D6F6">
              <a:alpha val="12360"/>
            </a:srgbClr>
          </a:solidFill>
          <a:ln cap="flat" cmpd="sng" w="9525">
            <a:solidFill>
              <a:srgbClr val="8DA9DB"/>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None/>
            </a:pPr>
            <a:r>
              <a:rPr b="1" lang="en-GB" sz="1500">
                <a:solidFill>
                  <a:schemeClr val="lt1"/>
                </a:solidFill>
                <a:latin typeface="Sora"/>
                <a:ea typeface="Sora"/>
                <a:cs typeface="Sora"/>
                <a:sym typeface="Sora"/>
              </a:rPr>
              <a:t>Customers:</a:t>
            </a:r>
            <a:endParaRPr b="1" sz="1500">
              <a:solidFill>
                <a:schemeClr val="lt1"/>
              </a:solidFill>
              <a:latin typeface="Sora"/>
              <a:ea typeface="Sora"/>
              <a:cs typeface="Sora"/>
              <a:sym typeface="Sora"/>
            </a:endParaRPr>
          </a:p>
          <a:p>
            <a:pPr indent="0" lvl="0" marL="0" rtl="0" algn="ctr">
              <a:spcBef>
                <a:spcPts val="0"/>
              </a:spcBef>
              <a:spcAft>
                <a:spcPts val="0"/>
              </a:spcAft>
              <a:buNone/>
            </a:pPr>
            <a:br>
              <a:rPr b="1" lang="en-GB" sz="1500">
                <a:solidFill>
                  <a:schemeClr val="lt1"/>
                </a:solidFill>
                <a:latin typeface="Sora"/>
                <a:ea typeface="Sora"/>
                <a:cs typeface="Sora"/>
                <a:sym typeface="Sora"/>
              </a:rPr>
            </a:br>
            <a:r>
              <a:rPr b="1" lang="en-GB" sz="1200">
                <a:solidFill>
                  <a:schemeClr val="lt1"/>
                </a:solidFill>
                <a:latin typeface="Sora"/>
                <a:ea typeface="Sora"/>
                <a:cs typeface="Sora"/>
                <a:sym typeface="Sora"/>
              </a:rPr>
              <a:t>400+ Hotels</a:t>
            </a:r>
            <a:endParaRPr b="1" sz="1200">
              <a:solidFill>
                <a:schemeClr val="lt1"/>
              </a:solidFill>
              <a:latin typeface="Sora"/>
              <a:ea typeface="Sora"/>
              <a:cs typeface="Sora"/>
              <a:sym typeface="Sora"/>
            </a:endParaRPr>
          </a:p>
          <a:p>
            <a:pPr indent="0" lvl="0" marL="0" rtl="0" algn="ctr">
              <a:spcBef>
                <a:spcPts val="0"/>
              </a:spcBef>
              <a:spcAft>
                <a:spcPts val="0"/>
              </a:spcAft>
              <a:buNone/>
            </a:pPr>
            <a:r>
              <a:rPr b="1" lang="en-GB" sz="1200">
                <a:solidFill>
                  <a:schemeClr val="lt1"/>
                </a:solidFill>
                <a:latin typeface="Sora"/>
                <a:ea typeface="Sora"/>
                <a:cs typeface="Sora"/>
                <a:sym typeface="Sora"/>
              </a:rPr>
              <a:t>50k+ Rooms</a:t>
            </a:r>
            <a:endParaRPr b="1" sz="1200">
              <a:solidFill>
                <a:schemeClr val="lt1"/>
              </a:solidFill>
              <a:latin typeface="Sora"/>
              <a:ea typeface="Sora"/>
              <a:cs typeface="Sora"/>
              <a:sym typeface="Sora"/>
            </a:endParaRPr>
          </a:p>
          <a:p>
            <a:pPr indent="0" lvl="0" marL="0" rtl="0" algn="ctr">
              <a:spcBef>
                <a:spcPts val="0"/>
              </a:spcBef>
              <a:spcAft>
                <a:spcPts val="0"/>
              </a:spcAft>
              <a:buNone/>
            </a:pPr>
            <a:r>
              <a:rPr b="1" lang="en-GB" sz="1200">
                <a:solidFill>
                  <a:schemeClr val="lt1"/>
                </a:solidFill>
                <a:latin typeface="Sora"/>
                <a:ea typeface="Sora"/>
                <a:cs typeface="Sora"/>
                <a:sym typeface="Sora"/>
              </a:rPr>
              <a:t> 3k+ Users</a:t>
            </a:r>
            <a:endParaRPr b="1" sz="1200">
              <a:solidFill>
                <a:schemeClr val="lt1"/>
              </a:solidFill>
              <a:latin typeface="Sora"/>
              <a:ea typeface="Sora"/>
              <a:cs typeface="Sora"/>
              <a:sym typeface="Sora"/>
            </a:endParaRPr>
          </a:p>
          <a:p>
            <a:pPr indent="0" lvl="0" marL="0" rtl="0" algn="ctr">
              <a:spcBef>
                <a:spcPts val="0"/>
              </a:spcBef>
              <a:spcAft>
                <a:spcPts val="0"/>
              </a:spcAft>
              <a:buNone/>
            </a:pPr>
            <a:r>
              <a:t/>
            </a:r>
            <a:endParaRPr b="1" sz="1200">
              <a:solidFill>
                <a:schemeClr val="lt1"/>
              </a:solidFill>
              <a:latin typeface="Sora"/>
              <a:ea typeface="Sora"/>
              <a:cs typeface="Sora"/>
              <a:sym typeface="Sora"/>
            </a:endParaRPr>
          </a:p>
          <a:p>
            <a:pPr indent="0" lvl="0" marL="0" rtl="0" algn="ctr">
              <a:spcBef>
                <a:spcPts val="0"/>
              </a:spcBef>
              <a:spcAft>
                <a:spcPts val="0"/>
              </a:spcAft>
              <a:buNone/>
            </a:pPr>
            <a:r>
              <a:rPr b="1" lang="en-GB" sz="1200">
                <a:solidFill>
                  <a:schemeClr val="lt1"/>
                </a:solidFill>
                <a:latin typeface="Sora"/>
                <a:ea typeface="Sora"/>
                <a:cs typeface="Sora"/>
                <a:sym typeface="Sora"/>
              </a:rPr>
              <a:t>3m Rev</a:t>
            </a:r>
            <a:endParaRPr b="1" sz="1200">
              <a:solidFill>
                <a:schemeClr val="lt1"/>
              </a:solidFill>
              <a:latin typeface="Sora"/>
              <a:ea typeface="Sora"/>
              <a:cs typeface="Sora"/>
              <a:sym typeface="Sora"/>
            </a:endParaRPr>
          </a:p>
          <a:p>
            <a:pPr indent="0" lvl="0" marL="0" rtl="0" algn="ctr">
              <a:spcBef>
                <a:spcPts val="0"/>
              </a:spcBef>
              <a:spcAft>
                <a:spcPts val="0"/>
              </a:spcAft>
              <a:buNone/>
            </a:pPr>
            <a:r>
              <a:t/>
            </a:r>
            <a:endParaRPr b="1" sz="1500">
              <a:solidFill>
                <a:schemeClr val="lt1"/>
              </a:solidFill>
              <a:latin typeface="Sora"/>
              <a:ea typeface="Sora"/>
              <a:cs typeface="Sora"/>
              <a:sym typeface="Sora"/>
            </a:endParaRPr>
          </a:p>
        </p:txBody>
      </p:sp>
      <p:sp>
        <p:nvSpPr>
          <p:cNvPr id="601" name="Google Shape;601;p80"/>
          <p:cNvSpPr/>
          <p:nvPr/>
        </p:nvSpPr>
        <p:spPr>
          <a:xfrm>
            <a:off x="5551525" y="1262275"/>
            <a:ext cx="1946400" cy="1831500"/>
          </a:xfrm>
          <a:prstGeom prst="ellipse">
            <a:avLst/>
          </a:prstGeom>
          <a:solidFill>
            <a:srgbClr val="D8D6F6">
              <a:alpha val="12360"/>
            </a:srgbClr>
          </a:solidFill>
          <a:ln cap="flat" cmpd="sng" w="9525">
            <a:solidFill>
              <a:srgbClr val="8DA9DB"/>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None/>
            </a:pPr>
            <a:r>
              <a:rPr b="1" lang="en-GB" sz="1500">
                <a:solidFill>
                  <a:schemeClr val="lt1"/>
                </a:solidFill>
                <a:latin typeface="Sora"/>
                <a:ea typeface="Sora"/>
                <a:cs typeface="Sora"/>
                <a:sym typeface="Sora"/>
              </a:rPr>
              <a:t>Coverage:</a:t>
            </a:r>
            <a:endParaRPr b="1" sz="1500">
              <a:solidFill>
                <a:schemeClr val="lt1"/>
              </a:solidFill>
              <a:latin typeface="Sora"/>
              <a:ea typeface="Sora"/>
              <a:cs typeface="Sora"/>
              <a:sym typeface="Sora"/>
            </a:endParaRPr>
          </a:p>
          <a:p>
            <a:pPr indent="0" lvl="0" marL="0" rtl="0" algn="ctr">
              <a:spcBef>
                <a:spcPts val="0"/>
              </a:spcBef>
              <a:spcAft>
                <a:spcPts val="0"/>
              </a:spcAft>
              <a:buNone/>
            </a:pPr>
            <a:r>
              <a:t/>
            </a:r>
            <a:endParaRPr b="1" sz="1200">
              <a:solidFill>
                <a:schemeClr val="lt1"/>
              </a:solidFill>
              <a:latin typeface="Sora"/>
              <a:ea typeface="Sora"/>
              <a:cs typeface="Sora"/>
              <a:sym typeface="Sora"/>
            </a:endParaRPr>
          </a:p>
          <a:p>
            <a:pPr indent="0" lvl="0" marL="0" rtl="0" algn="ctr">
              <a:spcBef>
                <a:spcPts val="0"/>
              </a:spcBef>
              <a:spcAft>
                <a:spcPts val="0"/>
              </a:spcAft>
              <a:buNone/>
            </a:pPr>
            <a:r>
              <a:rPr b="1" lang="en-GB" sz="1200">
                <a:solidFill>
                  <a:schemeClr val="lt1"/>
                </a:solidFill>
                <a:latin typeface="Sora"/>
                <a:ea typeface="Sora"/>
                <a:cs typeface="Sora"/>
                <a:sym typeface="Sora"/>
              </a:rPr>
              <a:t>Europe</a:t>
            </a:r>
            <a:endParaRPr b="1" sz="1200">
              <a:solidFill>
                <a:schemeClr val="lt1"/>
              </a:solidFill>
              <a:latin typeface="Sora"/>
              <a:ea typeface="Sora"/>
              <a:cs typeface="Sora"/>
              <a:sym typeface="Sora"/>
            </a:endParaRPr>
          </a:p>
          <a:p>
            <a:pPr indent="0" lvl="0" marL="0" rtl="0" algn="ctr">
              <a:spcBef>
                <a:spcPts val="0"/>
              </a:spcBef>
              <a:spcAft>
                <a:spcPts val="0"/>
              </a:spcAft>
              <a:buNone/>
            </a:pPr>
            <a:r>
              <a:rPr b="1" lang="en-GB" sz="1200">
                <a:solidFill>
                  <a:schemeClr val="lt1"/>
                </a:solidFill>
                <a:latin typeface="Sora"/>
                <a:ea typeface="Sora"/>
                <a:cs typeface="Sora"/>
                <a:sym typeface="Sora"/>
              </a:rPr>
              <a:t>US</a:t>
            </a:r>
            <a:endParaRPr b="1" sz="1200">
              <a:solidFill>
                <a:schemeClr val="lt1"/>
              </a:solidFill>
              <a:latin typeface="Sora"/>
              <a:ea typeface="Sora"/>
              <a:cs typeface="Sora"/>
              <a:sym typeface="Sora"/>
            </a:endParaRPr>
          </a:p>
          <a:p>
            <a:pPr indent="0" lvl="0" marL="0" rtl="0" algn="ctr">
              <a:spcBef>
                <a:spcPts val="0"/>
              </a:spcBef>
              <a:spcAft>
                <a:spcPts val="0"/>
              </a:spcAft>
              <a:buNone/>
            </a:pPr>
            <a:r>
              <a:rPr b="1" lang="en-GB" sz="1200">
                <a:solidFill>
                  <a:schemeClr val="lt1"/>
                </a:solidFill>
                <a:latin typeface="Sora"/>
                <a:ea typeface="Sora"/>
                <a:cs typeface="Sora"/>
                <a:sym typeface="Sora"/>
              </a:rPr>
              <a:t>MEA</a:t>
            </a:r>
            <a:endParaRPr b="1" sz="1200">
              <a:solidFill>
                <a:schemeClr val="lt1"/>
              </a:solidFill>
              <a:latin typeface="Sora"/>
              <a:ea typeface="Sora"/>
              <a:cs typeface="Sora"/>
              <a:sym typeface="Sora"/>
            </a:endParaRPr>
          </a:p>
          <a:p>
            <a:pPr indent="0" lvl="0" marL="0" rtl="0" algn="ctr">
              <a:spcBef>
                <a:spcPts val="0"/>
              </a:spcBef>
              <a:spcAft>
                <a:spcPts val="0"/>
              </a:spcAft>
              <a:buNone/>
            </a:pPr>
            <a:r>
              <a:rPr b="1" lang="en-GB" sz="1200">
                <a:solidFill>
                  <a:schemeClr val="lt1"/>
                </a:solidFill>
                <a:latin typeface="Sora"/>
                <a:ea typeface="Sora"/>
                <a:cs typeface="Sora"/>
                <a:sym typeface="Sora"/>
              </a:rPr>
              <a:t>Asia</a:t>
            </a:r>
            <a:endParaRPr b="1" sz="1200">
              <a:solidFill>
                <a:schemeClr val="lt1"/>
              </a:solidFill>
              <a:latin typeface="Sora"/>
              <a:ea typeface="Sora"/>
              <a:cs typeface="Sora"/>
              <a:sym typeface="Sora"/>
            </a:endParaRPr>
          </a:p>
        </p:txBody>
      </p:sp>
      <p:sp>
        <p:nvSpPr>
          <p:cNvPr id="602" name="Google Shape;602;p80"/>
          <p:cNvSpPr/>
          <p:nvPr/>
        </p:nvSpPr>
        <p:spPr>
          <a:xfrm>
            <a:off x="4572000" y="3200025"/>
            <a:ext cx="1946400" cy="1794000"/>
          </a:xfrm>
          <a:prstGeom prst="ellipse">
            <a:avLst/>
          </a:prstGeom>
          <a:solidFill>
            <a:srgbClr val="D8D6F6">
              <a:alpha val="12360"/>
            </a:srgbClr>
          </a:solidFill>
          <a:ln cap="flat" cmpd="sng" w="9525">
            <a:solidFill>
              <a:srgbClr val="8DA9DB"/>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None/>
            </a:pPr>
            <a:r>
              <a:rPr b="1" lang="en-GB" sz="1500">
                <a:solidFill>
                  <a:schemeClr val="lt1"/>
                </a:solidFill>
                <a:latin typeface="Sora"/>
                <a:ea typeface="Sora"/>
                <a:cs typeface="Sora"/>
                <a:sym typeface="Sora"/>
              </a:rPr>
              <a:t>Investors:</a:t>
            </a:r>
            <a:endParaRPr b="1" sz="1500">
              <a:solidFill>
                <a:schemeClr val="lt1"/>
              </a:solidFill>
              <a:latin typeface="Sora"/>
              <a:ea typeface="Sora"/>
              <a:cs typeface="Sora"/>
              <a:sym typeface="Sora"/>
            </a:endParaRPr>
          </a:p>
          <a:p>
            <a:pPr indent="0" lvl="0" marL="0" rtl="0" algn="ctr">
              <a:spcBef>
                <a:spcPts val="0"/>
              </a:spcBef>
              <a:spcAft>
                <a:spcPts val="0"/>
              </a:spcAft>
              <a:buNone/>
            </a:pPr>
            <a:r>
              <a:t/>
            </a:r>
            <a:endParaRPr b="1" sz="1500">
              <a:solidFill>
                <a:schemeClr val="lt1"/>
              </a:solidFill>
              <a:latin typeface="Sora"/>
              <a:ea typeface="Sora"/>
              <a:cs typeface="Sora"/>
              <a:sym typeface="Sora"/>
            </a:endParaRPr>
          </a:p>
          <a:p>
            <a:pPr indent="0" lvl="0" marL="0" rtl="0" algn="ctr">
              <a:spcBef>
                <a:spcPts val="0"/>
              </a:spcBef>
              <a:spcAft>
                <a:spcPts val="0"/>
              </a:spcAft>
              <a:buNone/>
            </a:pPr>
            <a:r>
              <a:rPr b="1" lang="en-GB" sz="1200">
                <a:solidFill>
                  <a:schemeClr val="lt1"/>
                </a:solidFill>
                <a:latin typeface="Sora"/>
                <a:ea typeface="Sora"/>
                <a:cs typeface="Sora"/>
                <a:sym typeface="Sora"/>
              </a:rPr>
              <a:t>15m USD </a:t>
            </a:r>
            <a:endParaRPr b="1" sz="1200">
              <a:solidFill>
                <a:schemeClr val="lt1"/>
              </a:solidFill>
              <a:latin typeface="Sora"/>
              <a:ea typeface="Sora"/>
              <a:cs typeface="Sora"/>
              <a:sym typeface="Sora"/>
            </a:endParaRPr>
          </a:p>
          <a:p>
            <a:pPr indent="0" lvl="0" marL="0" rtl="0" algn="ctr">
              <a:spcBef>
                <a:spcPts val="0"/>
              </a:spcBef>
              <a:spcAft>
                <a:spcPts val="0"/>
              </a:spcAft>
              <a:buNone/>
            </a:pPr>
            <a:r>
              <a:t/>
            </a:r>
            <a:endParaRPr b="1" sz="1200">
              <a:solidFill>
                <a:schemeClr val="lt1"/>
              </a:solidFill>
              <a:latin typeface="Sora"/>
              <a:ea typeface="Sora"/>
              <a:cs typeface="Sora"/>
              <a:sym typeface="Sora"/>
            </a:endParaRPr>
          </a:p>
          <a:p>
            <a:pPr indent="0" lvl="0" marL="0" rtl="0" algn="ctr">
              <a:spcBef>
                <a:spcPts val="0"/>
              </a:spcBef>
              <a:spcAft>
                <a:spcPts val="0"/>
              </a:spcAft>
              <a:buNone/>
            </a:pPr>
            <a:r>
              <a:rPr b="1" lang="en-GB" sz="1200">
                <a:solidFill>
                  <a:schemeClr val="lt1"/>
                </a:solidFill>
                <a:latin typeface="Sora"/>
                <a:ea typeface="Sora"/>
                <a:cs typeface="Sora"/>
                <a:sym typeface="Sora"/>
              </a:rPr>
              <a:t>Leading </a:t>
            </a:r>
            <a:endParaRPr b="1" sz="1200">
              <a:solidFill>
                <a:schemeClr val="lt1"/>
              </a:solidFill>
              <a:latin typeface="Sora"/>
              <a:ea typeface="Sora"/>
              <a:cs typeface="Sora"/>
              <a:sym typeface="Sora"/>
            </a:endParaRPr>
          </a:p>
          <a:p>
            <a:pPr indent="0" lvl="0" marL="0" rtl="0" algn="ctr">
              <a:spcBef>
                <a:spcPts val="0"/>
              </a:spcBef>
              <a:spcAft>
                <a:spcPts val="0"/>
              </a:spcAft>
              <a:buNone/>
            </a:pPr>
            <a:r>
              <a:rPr b="1" lang="en-GB" sz="1200">
                <a:solidFill>
                  <a:schemeClr val="lt1"/>
                </a:solidFill>
                <a:latin typeface="Sora"/>
                <a:ea typeface="Sora"/>
                <a:cs typeface="Sora"/>
                <a:sym typeface="Sora"/>
              </a:rPr>
              <a:t>US, EU funds</a:t>
            </a:r>
            <a:endParaRPr b="1" sz="1200">
              <a:solidFill>
                <a:schemeClr val="lt1"/>
              </a:solidFill>
              <a:latin typeface="Sora"/>
              <a:ea typeface="Sora"/>
              <a:cs typeface="Sora"/>
              <a:sym typeface="Sora"/>
            </a:endParaRPr>
          </a:p>
        </p:txBody>
      </p:sp>
      <p:sp>
        <p:nvSpPr>
          <p:cNvPr id="603" name="Google Shape;603;p80"/>
          <p:cNvSpPr txBox="1"/>
          <p:nvPr>
            <p:ph idx="4294967295" type="ctrTitle"/>
          </p:nvPr>
        </p:nvSpPr>
        <p:spPr>
          <a:xfrm>
            <a:off x="292925" y="431375"/>
            <a:ext cx="7857000" cy="57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2400">
                <a:solidFill>
                  <a:schemeClr val="lt1"/>
                </a:solidFill>
                <a:latin typeface="Sora Light"/>
                <a:ea typeface="Sora Light"/>
                <a:cs typeface="Sora Light"/>
                <a:sym typeface="Sora Light"/>
              </a:rPr>
              <a:t>In 2 Years: </a:t>
            </a:r>
            <a:r>
              <a:rPr lang="en-GB" sz="2400">
                <a:latin typeface="Sora Light"/>
                <a:ea typeface="Sora Light"/>
                <a:cs typeface="Sora Light"/>
                <a:sym typeface="Sora Light"/>
              </a:rPr>
              <a:t>Proven Track Record.</a:t>
            </a:r>
            <a:endParaRPr b="1" sz="2400">
              <a:solidFill>
                <a:schemeClr val="lt1"/>
              </a:solidFill>
              <a:latin typeface="Sora"/>
              <a:ea typeface="Sora"/>
              <a:cs typeface="Sora"/>
              <a:sym typeface="Sora"/>
            </a:endParaRPr>
          </a:p>
          <a:p>
            <a:pPr indent="0" lvl="0" marL="0" rtl="0" algn="l">
              <a:spcBef>
                <a:spcPts val="0"/>
              </a:spcBef>
              <a:spcAft>
                <a:spcPts val="0"/>
              </a:spcAft>
              <a:buNone/>
            </a:pPr>
            <a:r>
              <a:t/>
            </a:r>
            <a:endParaRPr sz="2400">
              <a:solidFill>
                <a:schemeClr val="lt1"/>
              </a:solidFill>
              <a:latin typeface="Sora Light"/>
              <a:ea typeface="Sora Light"/>
              <a:cs typeface="Sora Light"/>
              <a:sym typeface="Sora Light"/>
            </a:endParaRPr>
          </a:p>
        </p:txBody>
      </p:sp>
      <p:sp>
        <p:nvSpPr>
          <p:cNvPr id="604" name="Google Shape;604;p80"/>
          <p:cNvSpPr/>
          <p:nvPr/>
        </p:nvSpPr>
        <p:spPr>
          <a:xfrm>
            <a:off x="2152125" y="3200025"/>
            <a:ext cx="1891800" cy="1794000"/>
          </a:xfrm>
          <a:prstGeom prst="ellipse">
            <a:avLst/>
          </a:prstGeom>
          <a:solidFill>
            <a:srgbClr val="D8D6F6">
              <a:alpha val="12360"/>
            </a:srgbClr>
          </a:solidFill>
          <a:ln cap="flat" cmpd="sng" w="9525">
            <a:solidFill>
              <a:srgbClr val="8DA9DB"/>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None/>
            </a:pPr>
            <a:r>
              <a:rPr b="1" lang="en-GB" sz="1500">
                <a:solidFill>
                  <a:schemeClr val="lt1"/>
                </a:solidFill>
                <a:latin typeface="Sora"/>
                <a:ea typeface="Sora"/>
                <a:cs typeface="Sora"/>
                <a:sym typeface="Sora"/>
              </a:rPr>
              <a:t>Partnership</a:t>
            </a:r>
            <a:r>
              <a:rPr b="1" lang="en-GB" sz="1500">
                <a:solidFill>
                  <a:schemeClr val="lt1"/>
                </a:solidFill>
                <a:latin typeface="Sora"/>
                <a:ea typeface="Sora"/>
                <a:cs typeface="Sora"/>
                <a:sym typeface="Sora"/>
              </a:rPr>
              <a:t>:</a:t>
            </a:r>
            <a:endParaRPr b="1" sz="1500">
              <a:solidFill>
                <a:schemeClr val="lt1"/>
              </a:solidFill>
              <a:latin typeface="Sora"/>
              <a:ea typeface="Sora"/>
              <a:cs typeface="Sora"/>
              <a:sym typeface="Sora"/>
            </a:endParaRPr>
          </a:p>
          <a:p>
            <a:pPr indent="0" lvl="0" marL="0" rtl="0" algn="ctr">
              <a:spcBef>
                <a:spcPts val="0"/>
              </a:spcBef>
              <a:spcAft>
                <a:spcPts val="0"/>
              </a:spcAft>
              <a:buNone/>
            </a:pPr>
            <a:r>
              <a:t/>
            </a:r>
            <a:endParaRPr b="1" sz="1500">
              <a:solidFill>
                <a:schemeClr val="lt1"/>
              </a:solidFill>
              <a:latin typeface="Sora"/>
              <a:ea typeface="Sora"/>
              <a:cs typeface="Sora"/>
              <a:sym typeface="Sora"/>
            </a:endParaRPr>
          </a:p>
          <a:p>
            <a:pPr indent="0" lvl="0" marL="0" rtl="0" algn="ctr">
              <a:spcBef>
                <a:spcPts val="0"/>
              </a:spcBef>
              <a:spcAft>
                <a:spcPts val="0"/>
              </a:spcAft>
              <a:buNone/>
            </a:pPr>
            <a:r>
              <a:rPr b="1" lang="en-GB" sz="1200">
                <a:solidFill>
                  <a:schemeClr val="lt1"/>
                </a:solidFill>
                <a:latin typeface="Sora"/>
                <a:ea typeface="Sora"/>
                <a:cs typeface="Sora"/>
                <a:sym typeface="Sora"/>
              </a:rPr>
              <a:t>Salesforce</a:t>
            </a:r>
            <a:endParaRPr b="1" sz="1200">
              <a:solidFill>
                <a:schemeClr val="lt1"/>
              </a:solidFill>
              <a:latin typeface="Sora"/>
              <a:ea typeface="Sora"/>
              <a:cs typeface="Sora"/>
              <a:sym typeface="Sora"/>
            </a:endParaRPr>
          </a:p>
          <a:p>
            <a:pPr indent="0" lvl="0" marL="0" rtl="0" algn="ctr">
              <a:spcBef>
                <a:spcPts val="0"/>
              </a:spcBef>
              <a:spcAft>
                <a:spcPts val="0"/>
              </a:spcAft>
              <a:buNone/>
            </a:pPr>
            <a:r>
              <a:rPr b="1" lang="en-GB" sz="1200">
                <a:solidFill>
                  <a:schemeClr val="lt1"/>
                </a:solidFill>
                <a:latin typeface="Sora"/>
                <a:ea typeface="Sora"/>
                <a:cs typeface="Sora"/>
                <a:sym typeface="Sora"/>
              </a:rPr>
              <a:t>Powered</a:t>
            </a:r>
            <a:endParaRPr b="1" sz="1200">
              <a:solidFill>
                <a:schemeClr val="lt1"/>
              </a:solidFill>
              <a:latin typeface="Sora"/>
              <a:ea typeface="Sora"/>
              <a:cs typeface="Sora"/>
              <a:sym typeface="Sora"/>
            </a:endParaRPr>
          </a:p>
          <a:p>
            <a:pPr indent="0" lvl="0" marL="0" rtl="0" algn="ctr">
              <a:spcBef>
                <a:spcPts val="0"/>
              </a:spcBef>
              <a:spcAft>
                <a:spcPts val="0"/>
              </a:spcAft>
              <a:buNone/>
            </a:pPr>
            <a:r>
              <a:rPr b="1" lang="en-GB" sz="1200">
                <a:solidFill>
                  <a:schemeClr val="lt1"/>
                </a:solidFill>
                <a:latin typeface="Sora"/>
                <a:ea typeface="Sora"/>
                <a:cs typeface="Sora"/>
                <a:sym typeface="Sora"/>
              </a:rPr>
              <a:t>Hospitality</a:t>
            </a:r>
            <a:endParaRPr b="1" sz="1200">
              <a:solidFill>
                <a:schemeClr val="lt1"/>
              </a:solidFill>
              <a:latin typeface="Sora"/>
              <a:ea typeface="Sora"/>
              <a:cs typeface="Sora"/>
              <a:sym typeface="Sora"/>
            </a:endParaRPr>
          </a:p>
          <a:p>
            <a:pPr indent="0" lvl="0" marL="0" rtl="0" algn="ctr">
              <a:spcBef>
                <a:spcPts val="0"/>
              </a:spcBef>
              <a:spcAft>
                <a:spcPts val="0"/>
              </a:spcAft>
              <a:buNone/>
            </a:pPr>
            <a:r>
              <a:t/>
            </a:r>
            <a:endParaRPr b="1" sz="1500">
              <a:solidFill>
                <a:schemeClr val="lt1"/>
              </a:solidFill>
              <a:latin typeface="Sora"/>
              <a:ea typeface="Sora"/>
              <a:cs typeface="Sora"/>
              <a:sym typeface="Sora"/>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8" name="Shape 608"/>
        <p:cNvGrpSpPr/>
        <p:nvPr/>
      </p:nvGrpSpPr>
      <p:grpSpPr>
        <a:xfrm>
          <a:off x="0" y="0"/>
          <a:ext cx="0" cy="0"/>
          <a:chOff x="0" y="0"/>
          <a:chExt cx="0" cy="0"/>
        </a:xfrm>
      </p:grpSpPr>
      <p:pic>
        <p:nvPicPr>
          <p:cNvPr id="609" name="Google Shape;609;p81"/>
          <p:cNvPicPr preferRelativeResize="0"/>
          <p:nvPr/>
        </p:nvPicPr>
        <p:blipFill rotWithShape="1">
          <a:blip r:embed="rId3">
            <a:alphaModFix/>
          </a:blip>
          <a:srcRect b="0" l="15761" r="0" t="0"/>
          <a:stretch/>
        </p:blipFill>
        <p:spPr>
          <a:xfrm>
            <a:off x="-1" y="652175"/>
            <a:ext cx="4187726" cy="3314125"/>
          </a:xfrm>
          <a:prstGeom prst="rect">
            <a:avLst/>
          </a:prstGeom>
          <a:noFill/>
          <a:ln>
            <a:noFill/>
          </a:ln>
        </p:spPr>
      </p:pic>
      <p:sp>
        <p:nvSpPr>
          <p:cNvPr id="610" name="Google Shape;610;p81"/>
          <p:cNvSpPr/>
          <p:nvPr/>
        </p:nvSpPr>
        <p:spPr>
          <a:xfrm>
            <a:off x="3932175" y="-3600"/>
            <a:ext cx="5211900" cy="5150700"/>
          </a:xfrm>
          <a:prstGeom prst="rect">
            <a:avLst/>
          </a:prstGeom>
          <a:solidFill>
            <a:srgbClr val="37294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611" name="Google Shape;611;p81"/>
          <p:cNvPicPr preferRelativeResize="0"/>
          <p:nvPr/>
        </p:nvPicPr>
        <p:blipFill rotWithShape="1">
          <a:blip r:embed="rId4">
            <a:alphaModFix/>
          </a:blip>
          <a:srcRect b="0" l="0" r="0" t="0"/>
          <a:stretch/>
        </p:blipFill>
        <p:spPr>
          <a:xfrm rot="-2932682">
            <a:off x="2144900" y="4480827"/>
            <a:ext cx="1165151" cy="1165151"/>
          </a:xfrm>
          <a:prstGeom prst="rect">
            <a:avLst/>
          </a:prstGeom>
          <a:noFill/>
          <a:ln>
            <a:noFill/>
          </a:ln>
        </p:spPr>
      </p:pic>
      <p:pic>
        <p:nvPicPr>
          <p:cNvPr id="612" name="Google Shape;612;p81"/>
          <p:cNvPicPr preferRelativeResize="0"/>
          <p:nvPr/>
        </p:nvPicPr>
        <p:blipFill rotWithShape="1">
          <a:blip r:embed="rId4">
            <a:alphaModFix/>
          </a:blip>
          <a:srcRect b="0" l="0" r="0" t="0"/>
          <a:stretch/>
        </p:blipFill>
        <p:spPr>
          <a:xfrm rot="-1217264">
            <a:off x="589315" y="3872074"/>
            <a:ext cx="434869" cy="434876"/>
          </a:xfrm>
          <a:prstGeom prst="rect">
            <a:avLst/>
          </a:prstGeom>
          <a:noFill/>
          <a:ln>
            <a:noFill/>
          </a:ln>
        </p:spPr>
      </p:pic>
      <p:pic>
        <p:nvPicPr>
          <p:cNvPr id="613" name="Google Shape;613;p81"/>
          <p:cNvPicPr preferRelativeResize="0"/>
          <p:nvPr/>
        </p:nvPicPr>
        <p:blipFill rotWithShape="1">
          <a:blip r:embed="rId5">
            <a:alphaModFix/>
          </a:blip>
          <a:srcRect b="0" l="0" r="0" t="0"/>
          <a:stretch/>
        </p:blipFill>
        <p:spPr>
          <a:xfrm>
            <a:off x="3796425" y="3232375"/>
            <a:ext cx="219749" cy="219749"/>
          </a:xfrm>
          <a:prstGeom prst="rect">
            <a:avLst/>
          </a:prstGeom>
          <a:noFill/>
          <a:ln>
            <a:noFill/>
          </a:ln>
        </p:spPr>
      </p:pic>
      <p:pic>
        <p:nvPicPr>
          <p:cNvPr id="614" name="Google Shape;614;p81"/>
          <p:cNvPicPr preferRelativeResize="0"/>
          <p:nvPr/>
        </p:nvPicPr>
        <p:blipFill rotWithShape="1">
          <a:blip r:embed="rId5">
            <a:alphaModFix/>
          </a:blip>
          <a:srcRect b="0" l="0" r="0" t="0"/>
          <a:stretch/>
        </p:blipFill>
        <p:spPr>
          <a:xfrm rot="-1602586">
            <a:off x="1715912" y="4441375"/>
            <a:ext cx="161825" cy="161825"/>
          </a:xfrm>
          <a:prstGeom prst="rect">
            <a:avLst/>
          </a:prstGeom>
          <a:noFill/>
          <a:ln>
            <a:noFill/>
          </a:ln>
        </p:spPr>
      </p:pic>
      <p:sp>
        <p:nvSpPr>
          <p:cNvPr id="615" name="Google Shape;615;p81"/>
          <p:cNvSpPr txBox="1"/>
          <p:nvPr>
            <p:ph idx="4294967295" type="title"/>
          </p:nvPr>
        </p:nvSpPr>
        <p:spPr>
          <a:xfrm>
            <a:off x="3978075" y="1342488"/>
            <a:ext cx="5120100" cy="19335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GB" sz="2400">
                <a:solidFill>
                  <a:schemeClr val="lt1"/>
                </a:solidFill>
                <a:latin typeface="Sora Light"/>
                <a:ea typeface="Sora Light"/>
                <a:cs typeface="Sora Light"/>
                <a:sym typeface="Sora Light"/>
              </a:rPr>
              <a:t>More Details ?</a:t>
            </a:r>
            <a:endParaRPr sz="1300">
              <a:solidFill>
                <a:schemeClr val="lt1"/>
              </a:solidFill>
              <a:latin typeface="Sora Light"/>
              <a:ea typeface="Sora Light"/>
              <a:cs typeface="Sora Light"/>
              <a:sym typeface="Sora Light"/>
            </a:endParaRPr>
          </a:p>
        </p:txBody>
      </p:sp>
      <p:pic>
        <p:nvPicPr>
          <p:cNvPr id="616" name="Google Shape;616;p81"/>
          <p:cNvPicPr preferRelativeResize="0"/>
          <p:nvPr/>
        </p:nvPicPr>
        <p:blipFill rotWithShape="1">
          <a:blip r:embed="rId6">
            <a:alphaModFix/>
          </a:blip>
          <a:srcRect b="0" l="0" r="0" t="0"/>
          <a:stretch/>
        </p:blipFill>
        <p:spPr>
          <a:xfrm>
            <a:off x="254600" y="215450"/>
            <a:ext cx="551700" cy="161828"/>
          </a:xfrm>
          <a:prstGeom prst="rect">
            <a:avLst/>
          </a:prstGeom>
          <a:noFill/>
          <a:ln>
            <a:noFill/>
          </a:ln>
        </p:spPr>
      </p:pic>
      <p:pic>
        <p:nvPicPr>
          <p:cNvPr id="617" name="Google Shape;617;p81"/>
          <p:cNvPicPr preferRelativeResize="0"/>
          <p:nvPr/>
        </p:nvPicPr>
        <p:blipFill>
          <a:blip r:embed="rId7">
            <a:alphaModFix/>
          </a:blip>
          <a:stretch>
            <a:fillRect/>
          </a:stretch>
        </p:blipFill>
        <p:spPr>
          <a:xfrm>
            <a:off x="891766" y="173792"/>
            <a:ext cx="769459" cy="215761"/>
          </a:xfrm>
          <a:prstGeom prst="rect">
            <a:avLst/>
          </a:prstGeom>
          <a:noFill/>
          <a:ln>
            <a:noFill/>
          </a:ln>
        </p:spPr>
      </p:pic>
      <p:cxnSp>
        <p:nvCxnSpPr>
          <p:cNvPr id="618" name="Google Shape;618;p81"/>
          <p:cNvCxnSpPr/>
          <p:nvPr/>
        </p:nvCxnSpPr>
        <p:spPr>
          <a:xfrm>
            <a:off x="865650" y="148339"/>
            <a:ext cx="1500" cy="260700"/>
          </a:xfrm>
          <a:prstGeom prst="straightConnector1">
            <a:avLst/>
          </a:prstGeom>
          <a:noFill/>
          <a:ln cap="flat" cmpd="sng" w="9525">
            <a:solidFill>
              <a:srgbClr val="D9D9D9"/>
            </a:solidFill>
            <a:prstDash val="solid"/>
            <a:round/>
            <a:headEnd len="med" w="med" type="none"/>
            <a:tailEnd len="med" w="med" type="none"/>
          </a:ln>
        </p:spPr>
      </p:cxn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22" name="Shape 622"/>
        <p:cNvGrpSpPr/>
        <p:nvPr/>
      </p:nvGrpSpPr>
      <p:grpSpPr>
        <a:xfrm>
          <a:off x="0" y="0"/>
          <a:ext cx="0" cy="0"/>
          <a:chOff x="0" y="0"/>
          <a:chExt cx="0" cy="0"/>
        </a:xfrm>
      </p:grpSpPr>
      <p:sp>
        <p:nvSpPr>
          <p:cNvPr id="623" name="Google Shape;623;p82"/>
          <p:cNvSpPr/>
          <p:nvPr/>
        </p:nvSpPr>
        <p:spPr>
          <a:xfrm>
            <a:off x="0" y="-3600"/>
            <a:ext cx="9144000" cy="5150700"/>
          </a:xfrm>
          <a:prstGeom prst="rect">
            <a:avLst/>
          </a:prstGeom>
          <a:solidFill>
            <a:srgbClr val="3729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pic>
        <p:nvPicPr>
          <p:cNvPr id="624" name="Google Shape;624;p82"/>
          <p:cNvPicPr preferRelativeResize="0"/>
          <p:nvPr/>
        </p:nvPicPr>
        <p:blipFill>
          <a:blip r:embed="rId3">
            <a:alphaModFix/>
          </a:blip>
          <a:stretch>
            <a:fillRect/>
          </a:stretch>
        </p:blipFill>
        <p:spPr>
          <a:xfrm>
            <a:off x="254600" y="215450"/>
            <a:ext cx="551700" cy="161828"/>
          </a:xfrm>
          <a:prstGeom prst="rect">
            <a:avLst/>
          </a:prstGeom>
          <a:noFill/>
          <a:ln>
            <a:noFill/>
          </a:ln>
        </p:spPr>
      </p:pic>
      <p:grpSp>
        <p:nvGrpSpPr>
          <p:cNvPr id="625" name="Google Shape;625;p82"/>
          <p:cNvGrpSpPr/>
          <p:nvPr/>
        </p:nvGrpSpPr>
        <p:grpSpPr>
          <a:xfrm>
            <a:off x="-396849" y="-336999"/>
            <a:ext cx="9985024" cy="6002301"/>
            <a:chOff x="-396849" y="-336999"/>
            <a:chExt cx="9985024" cy="6002301"/>
          </a:xfrm>
        </p:grpSpPr>
        <p:pic>
          <p:nvPicPr>
            <p:cNvPr id="626" name="Google Shape;626;p82"/>
            <p:cNvPicPr preferRelativeResize="0"/>
            <p:nvPr/>
          </p:nvPicPr>
          <p:blipFill>
            <a:blip r:embed="rId4">
              <a:alphaModFix/>
            </a:blip>
            <a:stretch>
              <a:fillRect/>
            </a:stretch>
          </p:blipFill>
          <p:spPr>
            <a:xfrm rot="-2932682">
              <a:off x="-157425" y="4260727"/>
              <a:ext cx="1165151" cy="1165151"/>
            </a:xfrm>
            <a:prstGeom prst="rect">
              <a:avLst/>
            </a:prstGeom>
            <a:noFill/>
            <a:ln>
              <a:noFill/>
            </a:ln>
          </p:spPr>
        </p:pic>
        <p:pic>
          <p:nvPicPr>
            <p:cNvPr id="627" name="Google Shape;627;p82"/>
            <p:cNvPicPr preferRelativeResize="0"/>
            <p:nvPr/>
          </p:nvPicPr>
          <p:blipFill>
            <a:blip r:embed="rId4">
              <a:alphaModFix/>
            </a:blip>
            <a:stretch>
              <a:fillRect/>
            </a:stretch>
          </p:blipFill>
          <p:spPr>
            <a:xfrm rot="-1800012">
              <a:off x="1215285" y="3519584"/>
              <a:ext cx="320382" cy="320382"/>
            </a:xfrm>
            <a:prstGeom prst="rect">
              <a:avLst/>
            </a:prstGeom>
            <a:noFill/>
            <a:ln>
              <a:noFill/>
            </a:ln>
          </p:spPr>
        </p:pic>
        <p:pic>
          <p:nvPicPr>
            <p:cNvPr id="628" name="Google Shape;628;p82"/>
            <p:cNvPicPr preferRelativeResize="0"/>
            <p:nvPr/>
          </p:nvPicPr>
          <p:blipFill>
            <a:blip r:embed="rId4">
              <a:alphaModFix/>
            </a:blip>
            <a:stretch>
              <a:fillRect/>
            </a:stretch>
          </p:blipFill>
          <p:spPr>
            <a:xfrm rot="-1799990">
              <a:off x="7191288" y="1324897"/>
              <a:ext cx="249957" cy="249957"/>
            </a:xfrm>
            <a:prstGeom prst="rect">
              <a:avLst/>
            </a:prstGeom>
            <a:noFill/>
            <a:ln>
              <a:noFill/>
            </a:ln>
          </p:spPr>
        </p:pic>
        <p:pic>
          <p:nvPicPr>
            <p:cNvPr id="629" name="Google Shape;629;p82"/>
            <p:cNvPicPr preferRelativeResize="0"/>
            <p:nvPr/>
          </p:nvPicPr>
          <p:blipFill>
            <a:blip r:embed="rId4">
              <a:alphaModFix/>
            </a:blip>
            <a:stretch>
              <a:fillRect/>
            </a:stretch>
          </p:blipFill>
          <p:spPr>
            <a:xfrm rot="-2700000">
              <a:off x="3744251" y="-247897"/>
              <a:ext cx="430221" cy="430221"/>
            </a:xfrm>
            <a:prstGeom prst="rect">
              <a:avLst/>
            </a:prstGeom>
            <a:noFill/>
            <a:ln>
              <a:noFill/>
            </a:ln>
          </p:spPr>
        </p:pic>
        <p:pic>
          <p:nvPicPr>
            <p:cNvPr id="630" name="Google Shape;630;p82"/>
            <p:cNvPicPr preferRelativeResize="0"/>
            <p:nvPr/>
          </p:nvPicPr>
          <p:blipFill>
            <a:blip r:embed="rId5">
              <a:alphaModFix/>
            </a:blip>
            <a:stretch>
              <a:fillRect/>
            </a:stretch>
          </p:blipFill>
          <p:spPr>
            <a:xfrm rot="-1800008">
              <a:off x="288537" y="1368957"/>
              <a:ext cx="161824" cy="161824"/>
            </a:xfrm>
            <a:prstGeom prst="rect">
              <a:avLst/>
            </a:prstGeom>
            <a:noFill/>
            <a:ln>
              <a:noFill/>
            </a:ln>
          </p:spPr>
        </p:pic>
        <p:pic>
          <p:nvPicPr>
            <p:cNvPr id="631" name="Google Shape;631;p82"/>
            <p:cNvPicPr preferRelativeResize="0"/>
            <p:nvPr/>
          </p:nvPicPr>
          <p:blipFill>
            <a:blip r:embed="rId5">
              <a:alphaModFix/>
            </a:blip>
            <a:stretch>
              <a:fillRect/>
            </a:stretch>
          </p:blipFill>
          <p:spPr>
            <a:xfrm rot="-1799990">
              <a:off x="8097618" y="3713888"/>
              <a:ext cx="243243" cy="243243"/>
            </a:xfrm>
            <a:prstGeom prst="rect">
              <a:avLst/>
            </a:prstGeom>
            <a:noFill/>
            <a:ln>
              <a:noFill/>
            </a:ln>
          </p:spPr>
        </p:pic>
        <p:pic>
          <p:nvPicPr>
            <p:cNvPr id="632" name="Google Shape;632;p82"/>
            <p:cNvPicPr preferRelativeResize="0"/>
            <p:nvPr/>
          </p:nvPicPr>
          <p:blipFill>
            <a:blip r:embed="rId4">
              <a:alphaModFix/>
            </a:blip>
            <a:stretch>
              <a:fillRect/>
            </a:stretch>
          </p:blipFill>
          <p:spPr>
            <a:xfrm rot="-899983">
              <a:off x="8609221" y="1009855"/>
              <a:ext cx="880060" cy="880042"/>
            </a:xfrm>
            <a:prstGeom prst="rect">
              <a:avLst/>
            </a:prstGeom>
            <a:noFill/>
            <a:ln>
              <a:noFill/>
            </a:ln>
          </p:spPr>
        </p:pic>
      </p:grpSp>
      <p:sp>
        <p:nvSpPr>
          <p:cNvPr id="633" name="Google Shape;633;p82"/>
          <p:cNvSpPr txBox="1"/>
          <p:nvPr>
            <p:ph type="title"/>
          </p:nvPr>
        </p:nvSpPr>
        <p:spPr>
          <a:xfrm>
            <a:off x="369450" y="139569"/>
            <a:ext cx="7886700" cy="8139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SzPts val="990"/>
              <a:buNone/>
            </a:pPr>
            <a:r>
              <a:rPr lang="en-GB" sz="2400">
                <a:solidFill>
                  <a:schemeClr val="lt1"/>
                </a:solidFill>
                <a:latin typeface="Sora Light"/>
                <a:ea typeface="Sora Light"/>
                <a:cs typeface="Sora Light"/>
                <a:sym typeface="Sora Light"/>
              </a:rPr>
              <a:t>Challenge : </a:t>
            </a:r>
            <a:endParaRPr sz="2400">
              <a:solidFill>
                <a:schemeClr val="lt1"/>
              </a:solidFill>
              <a:latin typeface="Sora Light"/>
              <a:ea typeface="Sora Light"/>
              <a:cs typeface="Sora Light"/>
              <a:sym typeface="Sora Light"/>
            </a:endParaRPr>
          </a:p>
          <a:p>
            <a:pPr indent="0" lvl="0" marL="0" rtl="0" algn="ctr">
              <a:spcBef>
                <a:spcPts val="0"/>
              </a:spcBef>
              <a:spcAft>
                <a:spcPts val="0"/>
              </a:spcAft>
              <a:buSzPts val="990"/>
              <a:buNone/>
            </a:pPr>
            <a:r>
              <a:rPr lang="en-GB" sz="2400">
                <a:solidFill>
                  <a:schemeClr val="lt1"/>
                </a:solidFill>
                <a:latin typeface="Sora Light"/>
                <a:ea typeface="Sora Light"/>
                <a:cs typeface="Sora Light"/>
                <a:sym typeface="Sora Light"/>
              </a:rPr>
              <a:t>Per asset silos / fragmented journey</a:t>
            </a:r>
            <a:endParaRPr sz="2400">
              <a:solidFill>
                <a:schemeClr val="lt1"/>
              </a:solidFill>
              <a:latin typeface="Sora Light"/>
              <a:ea typeface="Sora Light"/>
              <a:cs typeface="Sora Light"/>
              <a:sym typeface="Sora Light"/>
            </a:endParaRPr>
          </a:p>
        </p:txBody>
      </p:sp>
      <p:sp>
        <p:nvSpPr>
          <p:cNvPr id="634" name="Google Shape;634;p82"/>
          <p:cNvSpPr txBox="1"/>
          <p:nvPr>
            <p:ph idx="12" type="sldNum"/>
          </p:nvPr>
        </p:nvSpPr>
        <p:spPr>
          <a:xfrm>
            <a:off x="6457950" y="4767263"/>
            <a:ext cx="2057400" cy="273900"/>
          </a:xfrm>
          <a:prstGeom prst="rect">
            <a:avLst/>
          </a:prstGeom>
        </p:spPr>
        <p:txBody>
          <a:bodyPr anchorCtr="0" anchor="ctr" bIns="34275" lIns="68575" spcFirstLastPara="1" rIns="68575" wrap="square" tIns="34275">
            <a:normAutofit/>
          </a:bodyPr>
          <a:lstStyle/>
          <a:p>
            <a:pPr indent="0" lvl="0" marL="0" rtl="0" algn="ctr">
              <a:spcBef>
                <a:spcPts val="0"/>
              </a:spcBef>
              <a:spcAft>
                <a:spcPts val="0"/>
              </a:spcAft>
              <a:buClr>
                <a:schemeClr val="dk1"/>
              </a:buClr>
              <a:buSzPts val="900"/>
              <a:buFont typeface="Sora Light"/>
              <a:buNone/>
            </a:pPr>
            <a:fld id="{00000000-1234-1234-1234-123412341234}" type="slidenum">
              <a:rPr lang="en-GB"/>
              <a:t>‹#›</a:t>
            </a:fld>
            <a:endParaRPr/>
          </a:p>
        </p:txBody>
      </p:sp>
      <p:sp>
        <p:nvSpPr>
          <p:cNvPr id="635" name="Google Shape;635;p82"/>
          <p:cNvSpPr txBox="1"/>
          <p:nvPr/>
        </p:nvSpPr>
        <p:spPr>
          <a:xfrm>
            <a:off x="1394025" y="2936175"/>
            <a:ext cx="7097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636" name="Google Shape;636;p82"/>
          <p:cNvSpPr txBox="1"/>
          <p:nvPr>
            <p:ph idx="2" type="body"/>
          </p:nvPr>
        </p:nvSpPr>
        <p:spPr>
          <a:xfrm>
            <a:off x="5133125" y="1467475"/>
            <a:ext cx="3919500" cy="3192300"/>
          </a:xfrm>
          <a:prstGeom prst="rect">
            <a:avLst/>
          </a:prstGeom>
        </p:spPr>
        <p:txBody>
          <a:bodyPr anchorCtr="0" anchor="ctr" bIns="34275" lIns="68575" spcFirstLastPara="1" rIns="68575" wrap="square" tIns="34275">
            <a:noAutofit/>
          </a:bodyPr>
          <a:lstStyle/>
          <a:p>
            <a:pPr indent="0" lvl="0" marL="0" rtl="0" algn="l">
              <a:lnSpc>
                <a:spcPct val="150000"/>
              </a:lnSpc>
              <a:spcBef>
                <a:spcPts val="800"/>
              </a:spcBef>
              <a:spcAft>
                <a:spcPts val="0"/>
              </a:spcAft>
              <a:buNone/>
            </a:pPr>
            <a:r>
              <a:rPr lang="en-GB" sz="1300">
                <a:solidFill>
                  <a:schemeClr val="lt1"/>
                </a:solidFill>
                <a:latin typeface="Sora Light"/>
                <a:ea typeface="Sora Light"/>
                <a:cs typeface="Sora Light"/>
                <a:sym typeface="Sora Light"/>
              </a:rPr>
              <a:t>Shortage of Staff</a:t>
            </a:r>
            <a:endParaRPr sz="1300">
              <a:solidFill>
                <a:schemeClr val="lt1"/>
              </a:solidFill>
              <a:latin typeface="Sora Light"/>
              <a:ea typeface="Sora Light"/>
              <a:cs typeface="Sora Light"/>
              <a:sym typeface="Sora Light"/>
            </a:endParaRPr>
          </a:p>
          <a:p>
            <a:pPr indent="0" lvl="0" marL="0" rtl="0" algn="l">
              <a:lnSpc>
                <a:spcPct val="150000"/>
              </a:lnSpc>
              <a:spcBef>
                <a:spcPts val="1200"/>
              </a:spcBef>
              <a:spcAft>
                <a:spcPts val="0"/>
              </a:spcAft>
              <a:buNone/>
            </a:pPr>
            <a:r>
              <a:rPr lang="en-GB" sz="1300">
                <a:solidFill>
                  <a:schemeClr val="lt1"/>
                </a:solidFill>
                <a:latin typeface="Sora Light"/>
                <a:ea typeface="Sora Light"/>
                <a:cs typeface="Sora Light"/>
                <a:sym typeface="Sora Light"/>
              </a:rPr>
              <a:t>Last minute everything</a:t>
            </a:r>
            <a:endParaRPr sz="1300">
              <a:solidFill>
                <a:schemeClr val="lt1"/>
              </a:solidFill>
              <a:latin typeface="Sora Light"/>
              <a:ea typeface="Sora Light"/>
              <a:cs typeface="Sora Light"/>
              <a:sym typeface="Sora Light"/>
            </a:endParaRPr>
          </a:p>
          <a:p>
            <a:pPr indent="0" lvl="0" marL="0" rtl="0" algn="l">
              <a:lnSpc>
                <a:spcPct val="150000"/>
              </a:lnSpc>
              <a:spcBef>
                <a:spcPts val="1200"/>
              </a:spcBef>
              <a:spcAft>
                <a:spcPts val="0"/>
              </a:spcAft>
              <a:buNone/>
            </a:pPr>
            <a:r>
              <a:rPr lang="en-GB" sz="1300">
                <a:solidFill>
                  <a:schemeClr val="lt1"/>
                </a:solidFill>
                <a:latin typeface="Sora Light"/>
                <a:ea typeface="Sora Light"/>
                <a:cs typeface="Sora Light"/>
                <a:sym typeface="Sora Light"/>
              </a:rPr>
              <a:t>No LTV management</a:t>
            </a:r>
            <a:endParaRPr sz="1300">
              <a:solidFill>
                <a:schemeClr val="lt1"/>
              </a:solidFill>
              <a:latin typeface="Sora Light"/>
              <a:ea typeface="Sora Light"/>
              <a:cs typeface="Sora Light"/>
              <a:sym typeface="Sora Light"/>
            </a:endParaRPr>
          </a:p>
          <a:p>
            <a:pPr indent="0" lvl="0" marL="0" rtl="0" algn="l">
              <a:lnSpc>
                <a:spcPct val="150000"/>
              </a:lnSpc>
              <a:spcBef>
                <a:spcPts val="1200"/>
              </a:spcBef>
              <a:spcAft>
                <a:spcPts val="0"/>
              </a:spcAft>
              <a:buNone/>
            </a:pPr>
            <a:r>
              <a:rPr lang="en-GB" sz="1300">
                <a:solidFill>
                  <a:schemeClr val="lt1"/>
                </a:solidFill>
                <a:latin typeface="Sora Light"/>
                <a:ea typeface="Sora Light"/>
                <a:cs typeface="Sora Light"/>
                <a:sym typeface="Sora Light"/>
              </a:rPr>
              <a:t>No process &amp; communication automation</a:t>
            </a:r>
            <a:endParaRPr sz="1300">
              <a:solidFill>
                <a:schemeClr val="lt1"/>
              </a:solidFill>
              <a:latin typeface="Sora Light"/>
              <a:ea typeface="Sora Light"/>
              <a:cs typeface="Sora Light"/>
              <a:sym typeface="Sora Light"/>
            </a:endParaRPr>
          </a:p>
          <a:p>
            <a:pPr indent="0" lvl="0" marL="0" rtl="0" algn="l">
              <a:lnSpc>
                <a:spcPct val="150000"/>
              </a:lnSpc>
              <a:spcBef>
                <a:spcPts val="1200"/>
              </a:spcBef>
              <a:spcAft>
                <a:spcPts val="0"/>
              </a:spcAft>
              <a:buNone/>
            </a:pPr>
            <a:r>
              <a:rPr lang="en-GB" sz="1300">
                <a:solidFill>
                  <a:schemeClr val="lt1"/>
                </a:solidFill>
                <a:latin typeface="Sora Light"/>
                <a:ea typeface="Sora Light"/>
                <a:cs typeface="Sora Light"/>
                <a:sym typeface="Sora Light"/>
              </a:rPr>
              <a:t>Cost of sales / operations of tailored services</a:t>
            </a:r>
            <a:endParaRPr sz="1300">
              <a:solidFill>
                <a:schemeClr val="lt1"/>
              </a:solidFill>
              <a:latin typeface="Sora Light"/>
              <a:ea typeface="Sora Light"/>
              <a:cs typeface="Sora Light"/>
              <a:sym typeface="Sora Light"/>
            </a:endParaRPr>
          </a:p>
          <a:p>
            <a:pPr indent="0" lvl="0" marL="0" rtl="0" algn="l">
              <a:lnSpc>
                <a:spcPct val="150000"/>
              </a:lnSpc>
              <a:spcBef>
                <a:spcPts val="1200"/>
              </a:spcBef>
              <a:spcAft>
                <a:spcPts val="1200"/>
              </a:spcAft>
              <a:buNone/>
            </a:pPr>
            <a:r>
              <a:rPr lang="en-GB" sz="1300">
                <a:solidFill>
                  <a:schemeClr val="lt1"/>
                </a:solidFill>
                <a:latin typeface="Sora Light"/>
                <a:ea typeface="Sora Light"/>
                <a:cs typeface="Sora Light"/>
                <a:sym typeface="Sora Light"/>
              </a:rPr>
              <a:t>Painful and slow manual personalisation</a:t>
            </a:r>
            <a:endParaRPr sz="1300">
              <a:solidFill>
                <a:schemeClr val="lt1"/>
              </a:solidFill>
              <a:latin typeface="Sora Light"/>
              <a:ea typeface="Sora Light"/>
              <a:cs typeface="Sora Light"/>
              <a:sym typeface="Sora Light"/>
            </a:endParaRPr>
          </a:p>
        </p:txBody>
      </p:sp>
      <p:grpSp>
        <p:nvGrpSpPr>
          <p:cNvPr id="637" name="Google Shape;637;p82"/>
          <p:cNvGrpSpPr/>
          <p:nvPr/>
        </p:nvGrpSpPr>
        <p:grpSpPr>
          <a:xfrm>
            <a:off x="744450" y="1296925"/>
            <a:ext cx="3361575" cy="3533363"/>
            <a:chOff x="1201650" y="1144525"/>
            <a:chExt cx="3361575" cy="3533363"/>
          </a:xfrm>
        </p:grpSpPr>
        <p:sp>
          <p:nvSpPr>
            <p:cNvPr id="638" name="Google Shape;638;p82"/>
            <p:cNvSpPr/>
            <p:nvPr/>
          </p:nvSpPr>
          <p:spPr>
            <a:xfrm>
              <a:off x="1252275" y="2915925"/>
              <a:ext cx="708900" cy="1088100"/>
            </a:xfrm>
            <a:prstGeom prst="rect">
              <a:avLst/>
            </a:prstGeom>
            <a:solidFill>
              <a:srgbClr val="7665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a:solidFill>
                    <a:schemeClr val="lt1"/>
                  </a:solidFill>
                </a:rPr>
                <a:t>POS</a:t>
              </a:r>
              <a:endParaRPr>
                <a:solidFill>
                  <a:schemeClr val="lt1"/>
                </a:solidFill>
              </a:endParaRPr>
            </a:p>
          </p:txBody>
        </p:sp>
        <p:sp>
          <p:nvSpPr>
            <p:cNvPr id="639" name="Google Shape;639;p82"/>
            <p:cNvSpPr/>
            <p:nvPr/>
          </p:nvSpPr>
          <p:spPr>
            <a:xfrm>
              <a:off x="2022300" y="2915925"/>
              <a:ext cx="708900" cy="1088100"/>
            </a:xfrm>
            <a:prstGeom prst="rect">
              <a:avLst/>
            </a:prstGeom>
            <a:solidFill>
              <a:srgbClr val="7665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a:solidFill>
                    <a:schemeClr val="lt1"/>
                  </a:solidFill>
                </a:rPr>
                <a:t>PMS</a:t>
              </a:r>
              <a:endParaRPr>
                <a:solidFill>
                  <a:schemeClr val="lt1"/>
                </a:solidFill>
              </a:endParaRPr>
            </a:p>
          </p:txBody>
        </p:sp>
        <p:sp>
          <p:nvSpPr>
            <p:cNvPr id="640" name="Google Shape;640;p82"/>
            <p:cNvSpPr/>
            <p:nvPr/>
          </p:nvSpPr>
          <p:spPr>
            <a:xfrm>
              <a:off x="3084300" y="2915925"/>
              <a:ext cx="708900" cy="1088100"/>
            </a:xfrm>
            <a:prstGeom prst="rect">
              <a:avLst/>
            </a:prstGeom>
            <a:solidFill>
              <a:srgbClr val="7665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a:solidFill>
                    <a:schemeClr val="lt1"/>
                  </a:solidFill>
                </a:rPr>
                <a:t>POS</a:t>
              </a:r>
              <a:endParaRPr>
                <a:solidFill>
                  <a:schemeClr val="lt1"/>
                </a:solidFill>
              </a:endParaRPr>
            </a:p>
          </p:txBody>
        </p:sp>
        <p:sp>
          <p:nvSpPr>
            <p:cNvPr id="641" name="Google Shape;641;p82"/>
            <p:cNvSpPr/>
            <p:nvPr/>
          </p:nvSpPr>
          <p:spPr>
            <a:xfrm>
              <a:off x="3854325" y="2915925"/>
              <a:ext cx="708900" cy="1088100"/>
            </a:xfrm>
            <a:prstGeom prst="rect">
              <a:avLst/>
            </a:prstGeom>
            <a:solidFill>
              <a:srgbClr val="7665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a:solidFill>
                    <a:schemeClr val="lt1"/>
                  </a:solidFill>
                </a:rPr>
                <a:t>PMS</a:t>
              </a:r>
              <a:endParaRPr>
                <a:solidFill>
                  <a:schemeClr val="lt1"/>
                </a:solidFill>
              </a:endParaRPr>
            </a:p>
          </p:txBody>
        </p:sp>
        <p:sp>
          <p:nvSpPr>
            <p:cNvPr id="642" name="Google Shape;642;p82"/>
            <p:cNvSpPr txBox="1"/>
            <p:nvPr/>
          </p:nvSpPr>
          <p:spPr>
            <a:xfrm>
              <a:off x="1201650" y="4045050"/>
              <a:ext cx="14379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a:solidFill>
                    <a:schemeClr val="lt1"/>
                  </a:solidFill>
                  <a:latin typeface="Sora Light"/>
                  <a:ea typeface="Sora Light"/>
                  <a:cs typeface="Sora Light"/>
                  <a:sym typeface="Sora Light"/>
                </a:rPr>
                <a:t>Per property</a:t>
              </a:r>
              <a:endParaRPr>
                <a:solidFill>
                  <a:schemeClr val="lt1"/>
                </a:solidFill>
                <a:latin typeface="Sora Light"/>
                <a:ea typeface="Sora Light"/>
                <a:cs typeface="Sora Light"/>
                <a:sym typeface="Sora Light"/>
              </a:endParaRPr>
            </a:p>
          </p:txBody>
        </p:sp>
        <p:sp>
          <p:nvSpPr>
            <p:cNvPr id="643" name="Google Shape;643;p82"/>
            <p:cNvSpPr txBox="1"/>
            <p:nvPr/>
          </p:nvSpPr>
          <p:spPr>
            <a:xfrm>
              <a:off x="3125325" y="4045050"/>
              <a:ext cx="14379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a:solidFill>
                    <a:schemeClr val="lt1"/>
                  </a:solidFill>
                  <a:latin typeface="Sora Light"/>
                  <a:ea typeface="Sora Light"/>
                  <a:cs typeface="Sora Light"/>
                  <a:sym typeface="Sora Light"/>
                </a:rPr>
                <a:t>Per property</a:t>
              </a:r>
              <a:endParaRPr>
                <a:solidFill>
                  <a:schemeClr val="lt1"/>
                </a:solidFill>
                <a:latin typeface="Sora Light"/>
                <a:ea typeface="Sora Light"/>
                <a:cs typeface="Sora Light"/>
                <a:sym typeface="Sora Light"/>
              </a:endParaRPr>
            </a:p>
          </p:txBody>
        </p:sp>
        <p:sp>
          <p:nvSpPr>
            <p:cNvPr id="644" name="Google Shape;644;p82"/>
            <p:cNvSpPr txBox="1"/>
            <p:nvPr/>
          </p:nvSpPr>
          <p:spPr>
            <a:xfrm>
              <a:off x="1212000" y="2306400"/>
              <a:ext cx="8097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a:solidFill>
                    <a:schemeClr val="lt1"/>
                  </a:solidFill>
                  <a:latin typeface="Sora Light"/>
                  <a:ea typeface="Sora Light"/>
                  <a:cs typeface="Sora Light"/>
                  <a:sym typeface="Sora Light"/>
                </a:rPr>
                <a:t>per table</a:t>
              </a:r>
              <a:endParaRPr>
                <a:solidFill>
                  <a:schemeClr val="lt1"/>
                </a:solidFill>
                <a:latin typeface="Sora Light"/>
                <a:ea typeface="Sora Light"/>
                <a:cs typeface="Sora Light"/>
                <a:sym typeface="Sora Light"/>
              </a:endParaRPr>
            </a:p>
          </p:txBody>
        </p:sp>
        <p:sp>
          <p:nvSpPr>
            <p:cNvPr id="645" name="Google Shape;645;p82"/>
            <p:cNvSpPr txBox="1"/>
            <p:nvPr/>
          </p:nvSpPr>
          <p:spPr>
            <a:xfrm>
              <a:off x="1921500" y="2306400"/>
              <a:ext cx="8097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a:solidFill>
                    <a:schemeClr val="lt1"/>
                  </a:solidFill>
                  <a:latin typeface="Sora Light"/>
                  <a:ea typeface="Sora Light"/>
                  <a:cs typeface="Sora Light"/>
                  <a:sym typeface="Sora Light"/>
                </a:rPr>
                <a:t>per room</a:t>
              </a:r>
              <a:endParaRPr>
                <a:solidFill>
                  <a:schemeClr val="lt1"/>
                </a:solidFill>
                <a:latin typeface="Sora Light"/>
                <a:ea typeface="Sora Light"/>
                <a:cs typeface="Sora Light"/>
                <a:sym typeface="Sora Light"/>
              </a:endParaRPr>
            </a:p>
          </p:txBody>
        </p:sp>
        <p:sp>
          <p:nvSpPr>
            <p:cNvPr id="646" name="Google Shape;646;p82"/>
            <p:cNvSpPr txBox="1"/>
            <p:nvPr/>
          </p:nvSpPr>
          <p:spPr>
            <a:xfrm>
              <a:off x="3033900" y="2286150"/>
              <a:ext cx="8097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a:solidFill>
                    <a:schemeClr val="lt1"/>
                  </a:solidFill>
                  <a:latin typeface="Sora Light"/>
                  <a:ea typeface="Sora Light"/>
                  <a:cs typeface="Sora Light"/>
                  <a:sym typeface="Sora Light"/>
                </a:rPr>
                <a:t>per table</a:t>
              </a:r>
              <a:endParaRPr>
                <a:solidFill>
                  <a:schemeClr val="lt1"/>
                </a:solidFill>
                <a:latin typeface="Sora Light"/>
                <a:ea typeface="Sora Light"/>
                <a:cs typeface="Sora Light"/>
                <a:sym typeface="Sora Light"/>
              </a:endParaRPr>
            </a:p>
          </p:txBody>
        </p:sp>
        <p:sp>
          <p:nvSpPr>
            <p:cNvPr id="647" name="Google Shape;647;p82"/>
            <p:cNvSpPr txBox="1"/>
            <p:nvPr/>
          </p:nvSpPr>
          <p:spPr>
            <a:xfrm>
              <a:off x="3753525" y="2286150"/>
              <a:ext cx="8097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a:solidFill>
                    <a:schemeClr val="lt1"/>
                  </a:solidFill>
                  <a:latin typeface="Sora Light"/>
                  <a:ea typeface="Sora Light"/>
                  <a:cs typeface="Sora Light"/>
                  <a:sym typeface="Sora Light"/>
                </a:rPr>
                <a:t>per room</a:t>
              </a:r>
              <a:endParaRPr>
                <a:solidFill>
                  <a:schemeClr val="lt1"/>
                </a:solidFill>
                <a:latin typeface="Sora Light"/>
                <a:ea typeface="Sora Light"/>
                <a:cs typeface="Sora Light"/>
                <a:sym typeface="Sora Light"/>
              </a:endParaRPr>
            </a:p>
          </p:txBody>
        </p:sp>
        <p:cxnSp>
          <p:nvCxnSpPr>
            <p:cNvPr id="648" name="Google Shape;648;p82"/>
            <p:cNvCxnSpPr/>
            <p:nvPr/>
          </p:nvCxnSpPr>
          <p:spPr>
            <a:xfrm>
              <a:off x="1940250" y="1629288"/>
              <a:ext cx="10200" cy="891000"/>
            </a:xfrm>
            <a:prstGeom prst="straightConnector1">
              <a:avLst/>
            </a:prstGeom>
            <a:noFill/>
            <a:ln cap="flat" cmpd="sng" w="38100">
              <a:solidFill>
                <a:srgbClr val="609BF0"/>
              </a:solidFill>
              <a:prstDash val="solid"/>
              <a:round/>
              <a:headEnd len="med" w="med" type="none"/>
              <a:tailEnd len="med" w="med" type="none"/>
            </a:ln>
          </p:spPr>
        </p:cxnSp>
        <p:cxnSp>
          <p:nvCxnSpPr>
            <p:cNvPr id="649" name="Google Shape;649;p82"/>
            <p:cNvCxnSpPr/>
            <p:nvPr/>
          </p:nvCxnSpPr>
          <p:spPr>
            <a:xfrm>
              <a:off x="2854650" y="1629288"/>
              <a:ext cx="30900" cy="3048600"/>
            </a:xfrm>
            <a:prstGeom prst="straightConnector1">
              <a:avLst/>
            </a:prstGeom>
            <a:noFill/>
            <a:ln cap="flat" cmpd="sng" w="38100">
              <a:solidFill>
                <a:srgbClr val="609BF0"/>
              </a:solidFill>
              <a:prstDash val="solid"/>
              <a:round/>
              <a:headEnd len="med" w="med" type="none"/>
              <a:tailEnd len="med" w="med" type="none"/>
            </a:ln>
          </p:spPr>
        </p:cxnSp>
        <p:cxnSp>
          <p:nvCxnSpPr>
            <p:cNvPr id="650" name="Google Shape;650;p82"/>
            <p:cNvCxnSpPr/>
            <p:nvPr/>
          </p:nvCxnSpPr>
          <p:spPr>
            <a:xfrm>
              <a:off x="3807150" y="1629275"/>
              <a:ext cx="10200" cy="891000"/>
            </a:xfrm>
            <a:prstGeom prst="straightConnector1">
              <a:avLst/>
            </a:prstGeom>
            <a:noFill/>
            <a:ln cap="flat" cmpd="sng" w="38100">
              <a:solidFill>
                <a:srgbClr val="609BF0"/>
              </a:solidFill>
              <a:prstDash val="solid"/>
              <a:round/>
              <a:headEnd len="med" w="med" type="none"/>
              <a:tailEnd len="med" w="med" type="none"/>
            </a:ln>
          </p:spPr>
        </p:cxnSp>
        <p:sp>
          <p:nvSpPr>
            <p:cNvPr id="651" name="Google Shape;651;p82"/>
            <p:cNvSpPr/>
            <p:nvPr/>
          </p:nvSpPr>
          <p:spPr>
            <a:xfrm>
              <a:off x="2106000" y="1144525"/>
              <a:ext cx="1437900" cy="369900"/>
            </a:xfrm>
            <a:prstGeom prst="roundRect">
              <a:avLst>
                <a:gd fmla="val 16667" name="adj"/>
              </a:avLst>
            </a:prstGeom>
            <a:noFill/>
            <a:ln cap="flat" cmpd="sng" w="19050">
              <a:solidFill>
                <a:srgbClr val="609BF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a:solidFill>
                    <a:schemeClr val="lt1"/>
                  </a:solidFill>
                  <a:latin typeface="Sora Light"/>
                  <a:ea typeface="Sora Light"/>
                  <a:cs typeface="Sora Light"/>
                  <a:sym typeface="Sora Light"/>
                </a:rPr>
                <a:t>Customer</a:t>
              </a:r>
              <a:endParaRPr>
                <a:solidFill>
                  <a:schemeClr val="lt1"/>
                </a:solidFill>
                <a:latin typeface="Sora Light"/>
                <a:ea typeface="Sora Light"/>
                <a:cs typeface="Sora Light"/>
                <a:sym typeface="Sora Light"/>
              </a:endParaRPr>
            </a:p>
          </p:txBody>
        </p:sp>
      </p:grpSp>
      <p:sp>
        <p:nvSpPr>
          <p:cNvPr id="652" name="Google Shape;652;p82"/>
          <p:cNvSpPr/>
          <p:nvPr/>
        </p:nvSpPr>
        <p:spPr>
          <a:xfrm rot="5400000">
            <a:off x="4854725" y="1882800"/>
            <a:ext cx="126000" cy="126000"/>
          </a:xfrm>
          <a:prstGeom prst="rect">
            <a:avLst/>
          </a:prstGeom>
          <a:solidFill>
            <a:srgbClr val="8DA9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p82"/>
          <p:cNvSpPr/>
          <p:nvPr/>
        </p:nvSpPr>
        <p:spPr>
          <a:xfrm rot="5400000">
            <a:off x="4854725" y="2318400"/>
            <a:ext cx="126000" cy="126000"/>
          </a:xfrm>
          <a:prstGeom prst="rect">
            <a:avLst/>
          </a:prstGeom>
          <a:solidFill>
            <a:srgbClr val="8DA9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4" name="Google Shape;654;p82"/>
          <p:cNvSpPr/>
          <p:nvPr/>
        </p:nvSpPr>
        <p:spPr>
          <a:xfrm rot="5400000">
            <a:off x="4854725" y="2768400"/>
            <a:ext cx="126000" cy="126000"/>
          </a:xfrm>
          <a:prstGeom prst="rect">
            <a:avLst/>
          </a:prstGeom>
          <a:solidFill>
            <a:srgbClr val="8DA9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5" name="Google Shape;655;p82"/>
          <p:cNvSpPr/>
          <p:nvPr/>
        </p:nvSpPr>
        <p:spPr>
          <a:xfrm rot="5400000">
            <a:off x="4854725" y="3661200"/>
            <a:ext cx="126000" cy="126000"/>
          </a:xfrm>
          <a:prstGeom prst="rect">
            <a:avLst/>
          </a:prstGeom>
          <a:solidFill>
            <a:srgbClr val="8DA9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6" name="Google Shape;656;p82"/>
          <p:cNvSpPr/>
          <p:nvPr/>
        </p:nvSpPr>
        <p:spPr>
          <a:xfrm rot="5400000">
            <a:off x="4854725" y="4122000"/>
            <a:ext cx="126000" cy="126000"/>
          </a:xfrm>
          <a:prstGeom prst="rect">
            <a:avLst/>
          </a:prstGeom>
          <a:solidFill>
            <a:srgbClr val="8DA9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 name="Google Shape;657;p82"/>
          <p:cNvSpPr/>
          <p:nvPr/>
        </p:nvSpPr>
        <p:spPr>
          <a:xfrm rot="5400000">
            <a:off x="4854725" y="3222000"/>
            <a:ext cx="126000" cy="126000"/>
          </a:xfrm>
          <a:prstGeom prst="rect">
            <a:avLst/>
          </a:prstGeom>
          <a:solidFill>
            <a:srgbClr val="8DA9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34" name="Shape 334"/>
        <p:cNvGrpSpPr/>
        <p:nvPr/>
      </p:nvGrpSpPr>
      <p:grpSpPr>
        <a:xfrm>
          <a:off x="0" y="0"/>
          <a:ext cx="0" cy="0"/>
          <a:chOff x="0" y="0"/>
          <a:chExt cx="0" cy="0"/>
        </a:xfrm>
      </p:grpSpPr>
      <p:sp>
        <p:nvSpPr>
          <p:cNvPr id="335" name="Google Shape;335;p65"/>
          <p:cNvSpPr txBox="1"/>
          <p:nvPr>
            <p:ph type="title"/>
          </p:nvPr>
        </p:nvSpPr>
        <p:spPr>
          <a:xfrm>
            <a:off x="3280475" y="2283800"/>
            <a:ext cx="3543900" cy="1547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GB" sz="2500">
                <a:latin typeface="Sora SemiBold"/>
                <a:ea typeface="Sora SemiBold"/>
                <a:cs typeface="Sora SemiBold"/>
                <a:sym typeface="Sora SemiBold"/>
              </a:rPr>
              <a:t>Trends</a:t>
            </a:r>
            <a:endParaRPr sz="2500">
              <a:latin typeface="Sora SemiBold"/>
              <a:ea typeface="Sora SemiBold"/>
              <a:cs typeface="Sora SemiBold"/>
              <a:sym typeface="Sora SemiBold"/>
            </a:endParaRPr>
          </a:p>
        </p:txBody>
      </p:sp>
      <p:sp>
        <p:nvSpPr>
          <p:cNvPr id="336" name="Google Shape;336;p6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GB"/>
              <a:t>‹#›</a:t>
            </a:fld>
            <a:endParaRPr/>
          </a:p>
        </p:txBody>
      </p:sp>
      <p:cxnSp>
        <p:nvCxnSpPr>
          <p:cNvPr id="337" name="Google Shape;337;p65"/>
          <p:cNvCxnSpPr/>
          <p:nvPr/>
        </p:nvCxnSpPr>
        <p:spPr>
          <a:xfrm>
            <a:off x="7057850" y="4870275"/>
            <a:ext cx="414000" cy="0"/>
          </a:xfrm>
          <a:prstGeom prst="straightConnector1">
            <a:avLst/>
          </a:prstGeom>
          <a:noFill/>
          <a:ln cap="flat" cmpd="sng" w="9525">
            <a:solidFill>
              <a:srgbClr val="FFFFFF"/>
            </a:solidFill>
            <a:prstDash val="dot"/>
            <a:round/>
            <a:headEnd len="med" w="med" type="none"/>
            <a:tailEnd len="med" w="med" type="none"/>
          </a:ln>
        </p:spPr>
      </p:cxn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83"/>
          <p:cNvSpPr/>
          <p:nvPr/>
        </p:nvSpPr>
        <p:spPr>
          <a:xfrm>
            <a:off x="0" y="0"/>
            <a:ext cx="9150900" cy="5150700"/>
          </a:xfrm>
          <a:prstGeom prst="rect">
            <a:avLst/>
          </a:prstGeom>
          <a:solidFill>
            <a:srgbClr val="3729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63" name="Google Shape;663;p83"/>
          <p:cNvPicPr preferRelativeResize="0"/>
          <p:nvPr/>
        </p:nvPicPr>
        <p:blipFill>
          <a:blip r:embed="rId3">
            <a:alphaModFix/>
          </a:blip>
          <a:stretch>
            <a:fillRect/>
          </a:stretch>
        </p:blipFill>
        <p:spPr>
          <a:xfrm rot="-2700000">
            <a:off x="626325" y="577325"/>
            <a:ext cx="186974" cy="186974"/>
          </a:xfrm>
          <a:prstGeom prst="rect">
            <a:avLst/>
          </a:prstGeom>
          <a:noFill/>
          <a:ln>
            <a:noFill/>
          </a:ln>
        </p:spPr>
      </p:pic>
      <p:pic>
        <p:nvPicPr>
          <p:cNvPr id="664" name="Google Shape;664;p83"/>
          <p:cNvPicPr preferRelativeResize="0"/>
          <p:nvPr/>
        </p:nvPicPr>
        <p:blipFill>
          <a:blip r:embed="rId4">
            <a:alphaModFix/>
          </a:blip>
          <a:stretch>
            <a:fillRect/>
          </a:stretch>
        </p:blipFill>
        <p:spPr>
          <a:xfrm rot="-900004">
            <a:off x="878200" y="3916275"/>
            <a:ext cx="346425" cy="346425"/>
          </a:xfrm>
          <a:prstGeom prst="rect">
            <a:avLst/>
          </a:prstGeom>
          <a:noFill/>
          <a:ln>
            <a:noFill/>
          </a:ln>
        </p:spPr>
      </p:pic>
      <p:pic>
        <p:nvPicPr>
          <p:cNvPr id="665" name="Google Shape;665;p83"/>
          <p:cNvPicPr preferRelativeResize="0"/>
          <p:nvPr/>
        </p:nvPicPr>
        <p:blipFill>
          <a:blip r:embed="rId4">
            <a:alphaModFix/>
          </a:blip>
          <a:stretch>
            <a:fillRect/>
          </a:stretch>
        </p:blipFill>
        <p:spPr>
          <a:xfrm rot="-900168">
            <a:off x="1684075" y="1922605"/>
            <a:ext cx="141274" cy="141291"/>
          </a:xfrm>
          <a:prstGeom prst="rect">
            <a:avLst/>
          </a:prstGeom>
          <a:noFill/>
          <a:ln>
            <a:noFill/>
          </a:ln>
        </p:spPr>
      </p:pic>
      <p:pic>
        <p:nvPicPr>
          <p:cNvPr id="666" name="Google Shape;666;p83"/>
          <p:cNvPicPr preferRelativeResize="0"/>
          <p:nvPr/>
        </p:nvPicPr>
        <p:blipFill>
          <a:blip r:embed="rId4">
            <a:alphaModFix/>
          </a:blip>
          <a:stretch>
            <a:fillRect/>
          </a:stretch>
        </p:blipFill>
        <p:spPr>
          <a:xfrm rot="-900015">
            <a:off x="8559980" y="1915053"/>
            <a:ext cx="192896" cy="192896"/>
          </a:xfrm>
          <a:prstGeom prst="rect">
            <a:avLst/>
          </a:prstGeom>
          <a:noFill/>
          <a:ln>
            <a:noFill/>
          </a:ln>
        </p:spPr>
      </p:pic>
      <p:pic>
        <p:nvPicPr>
          <p:cNvPr id="667" name="Google Shape;667;p83"/>
          <p:cNvPicPr preferRelativeResize="0"/>
          <p:nvPr/>
        </p:nvPicPr>
        <p:blipFill>
          <a:blip r:embed="rId3">
            <a:alphaModFix/>
          </a:blip>
          <a:stretch>
            <a:fillRect/>
          </a:stretch>
        </p:blipFill>
        <p:spPr>
          <a:xfrm rot="-833374">
            <a:off x="7342150" y="540800"/>
            <a:ext cx="186974" cy="186974"/>
          </a:xfrm>
          <a:prstGeom prst="rect">
            <a:avLst/>
          </a:prstGeom>
          <a:noFill/>
          <a:ln>
            <a:noFill/>
          </a:ln>
        </p:spPr>
      </p:pic>
      <p:sp>
        <p:nvSpPr>
          <p:cNvPr id="668" name="Google Shape;668;p83"/>
          <p:cNvSpPr txBox="1"/>
          <p:nvPr>
            <p:ph type="ctrTitle"/>
          </p:nvPr>
        </p:nvSpPr>
        <p:spPr>
          <a:xfrm>
            <a:off x="2026425" y="211654"/>
            <a:ext cx="5344500" cy="654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GB" sz="2400">
                <a:solidFill>
                  <a:schemeClr val="lt1"/>
                </a:solidFill>
                <a:latin typeface="Sora Light"/>
                <a:ea typeface="Sora Light"/>
                <a:cs typeface="Sora Light"/>
                <a:sym typeface="Sora Light"/>
              </a:rPr>
              <a:t>How ?</a:t>
            </a:r>
            <a:endParaRPr sz="2400">
              <a:solidFill>
                <a:schemeClr val="lt1"/>
              </a:solidFill>
              <a:latin typeface="Sora Light"/>
              <a:ea typeface="Sora Light"/>
              <a:cs typeface="Sora Light"/>
              <a:sym typeface="Sora Light"/>
            </a:endParaRPr>
          </a:p>
        </p:txBody>
      </p:sp>
      <p:sp>
        <p:nvSpPr>
          <p:cNvPr id="669" name="Google Shape;669;p83"/>
          <p:cNvSpPr txBox="1"/>
          <p:nvPr/>
        </p:nvSpPr>
        <p:spPr>
          <a:xfrm>
            <a:off x="1394025" y="2936175"/>
            <a:ext cx="7097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670" name="Google Shape;670;p83"/>
          <p:cNvSpPr/>
          <p:nvPr/>
        </p:nvSpPr>
        <p:spPr>
          <a:xfrm>
            <a:off x="1252275" y="2915925"/>
            <a:ext cx="708900" cy="1528800"/>
          </a:xfrm>
          <a:prstGeom prst="rect">
            <a:avLst/>
          </a:prstGeom>
          <a:solidFill>
            <a:srgbClr val="76658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a:solidFill>
                  <a:schemeClr val="lt1"/>
                </a:solidFill>
                <a:latin typeface="Sora"/>
                <a:ea typeface="Sora"/>
                <a:cs typeface="Sora"/>
                <a:sym typeface="Sora"/>
              </a:rPr>
              <a:t>POS</a:t>
            </a:r>
            <a:endParaRPr>
              <a:solidFill>
                <a:schemeClr val="lt1"/>
              </a:solidFill>
              <a:latin typeface="Sora"/>
              <a:ea typeface="Sora"/>
              <a:cs typeface="Sora"/>
              <a:sym typeface="Sora"/>
            </a:endParaRPr>
          </a:p>
        </p:txBody>
      </p:sp>
      <p:sp>
        <p:nvSpPr>
          <p:cNvPr id="671" name="Google Shape;671;p83"/>
          <p:cNvSpPr/>
          <p:nvPr/>
        </p:nvSpPr>
        <p:spPr>
          <a:xfrm>
            <a:off x="2022300" y="2915925"/>
            <a:ext cx="708900" cy="1528800"/>
          </a:xfrm>
          <a:prstGeom prst="rect">
            <a:avLst/>
          </a:prstGeom>
          <a:solidFill>
            <a:srgbClr val="76658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a:solidFill>
                  <a:schemeClr val="lt1"/>
                </a:solidFill>
                <a:latin typeface="Sora"/>
                <a:ea typeface="Sora"/>
                <a:cs typeface="Sora"/>
                <a:sym typeface="Sora"/>
              </a:rPr>
              <a:t>PMS</a:t>
            </a:r>
            <a:endParaRPr>
              <a:solidFill>
                <a:schemeClr val="lt1"/>
              </a:solidFill>
              <a:latin typeface="Sora"/>
              <a:ea typeface="Sora"/>
              <a:cs typeface="Sora"/>
              <a:sym typeface="Sora"/>
            </a:endParaRPr>
          </a:p>
        </p:txBody>
      </p:sp>
      <p:sp>
        <p:nvSpPr>
          <p:cNvPr id="672" name="Google Shape;672;p83"/>
          <p:cNvSpPr/>
          <p:nvPr/>
        </p:nvSpPr>
        <p:spPr>
          <a:xfrm>
            <a:off x="3084300" y="2915925"/>
            <a:ext cx="708900" cy="1528800"/>
          </a:xfrm>
          <a:prstGeom prst="rect">
            <a:avLst/>
          </a:prstGeom>
          <a:solidFill>
            <a:srgbClr val="76658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a:solidFill>
                  <a:schemeClr val="lt1"/>
                </a:solidFill>
                <a:latin typeface="Sora"/>
                <a:ea typeface="Sora"/>
                <a:cs typeface="Sora"/>
                <a:sym typeface="Sora"/>
              </a:rPr>
              <a:t>POS</a:t>
            </a:r>
            <a:endParaRPr>
              <a:solidFill>
                <a:schemeClr val="lt1"/>
              </a:solidFill>
              <a:latin typeface="Sora"/>
              <a:ea typeface="Sora"/>
              <a:cs typeface="Sora"/>
              <a:sym typeface="Sora"/>
            </a:endParaRPr>
          </a:p>
        </p:txBody>
      </p:sp>
      <p:sp>
        <p:nvSpPr>
          <p:cNvPr id="673" name="Google Shape;673;p83"/>
          <p:cNvSpPr/>
          <p:nvPr/>
        </p:nvSpPr>
        <p:spPr>
          <a:xfrm>
            <a:off x="3854325" y="2915925"/>
            <a:ext cx="708900" cy="1528800"/>
          </a:xfrm>
          <a:prstGeom prst="rect">
            <a:avLst/>
          </a:prstGeom>
          <a:solidFill>
            <a:srgbClr val="76658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a:solidFill>
                  <a:schemeClr val="lt1"/>
                </a:solidFill>
                <a:latin typeface="Sora"/>
                <a:ea typeface="Sora"/>
                <a:cs typeface="Sora"/>
                <a:sym typeface="Sora"/>
              </a:rPr>
              <a:t>PMS</a:t>
            </a:r>
            <a:endParaRPr>
              <a:solidFill>
                <a:schemeClr val="lt1"/>
              </a:solidFill>
              <a:latin typeface="Sora"/>
              <a:ea typeface="Sora"/>
              <a:cs typeface="Sora"/>
              <a:sym typeface="Sora"/>
            </a:endParaRPr>
          </a:p>
        </p:txBody>
      </p:sp>
      <p:sp>
        <p:nvSpPr>
          <p:cNvPr id="674" name="Google Shape;674;p83"/>
          <p:cNvSpPr txBox="1"/>
          <p:nvPr/>
        </p:nvSpPr>
        <p:spPr>
          <a:xfrm>
            <a:off x="1277850" y="4426050"/>
            <a:ext cx="14379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300">
                <a:solidFill>
                  <a:schemeClr val="lt1"/>
                </a:solidFill>
                <a:latin typeface="Sora Light"/>
                <a:ea typeface="Sora Light"/>
                <a:cs typeface="Sora Light"/>
                <a:sym typeface="Sora Light"/>
              </a:rPr>
              <a:t>Per property</a:t>
            </a:r>
            <a:endParaRPr sz="1300">
              <a:solidFill>
                <a:schemeClr val="lt1"/>
              </a:solidFill>
              <a:latin typeface="Sora Light"/>
              <a:ea typeface="Sora Light"/>
              <a:cs typeface="Sora Light"/>
              <a:sym typeface="Sora Light"/>
            </a:endParaRPr>
          </a:p>
        </p:txBody>
      </p:sp>
      <p:sp>
        <p:nvSpPr>
          <p:cNvPr id="675" name="Google Shape;675;p83"/>
          <p:cNvSpPr txBox="1"/>
          <p:nvPr/>
        </p:nvSpPr>
        <p:spPr>
          <a:xfrm>
            <a:off x="3125325" y="4426050"/>
            <a:ext cx="14379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300">
                <a:solidFill>
                  <a:schemeClr val="lt1"/>
                </a:solidFill>
                <a:latin typeface="Sora Light"/>
                <a:ea typeface="Sora Light"/>
                <a:cs typeface="Sora Light"/>
                <a:sym typeface="Sora Light"/>
              </a:rPr>
              <a:t>Per property</a:t>
            </a:r>
            <a:endParaRPr sz="1300">
              <a:solidFill>
                <a:schemeClr val="lt1"/>
              </a:solidFill>
              <a:latin typeface="Sora Light"/>
              <a:ea typeface="Sora Light"/>
              <a:cs typeface="Sora Light"/>
              <a:sym typeface="Sora Light"/>
            </a:endParaRPr>
          </a:p>
        </p:txBody>
      </p:sp>
      <p:sp>
        <p:nvSpPr>
          <p:cNvPr id="676" name="Google Shape;676;p83"/>
          <p:cNvSpPr txBox="1"/>
          <p:nvPr/>
        </p:nvSpPr>
        <p:spPr>
          <a:xfrm>
            <a:off x="1212000" y="2306400"/>
            <a:ext cx="8097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300">
                <a:solidFill>
                  <a:schemeClr val="lt1"/>
                </a:solidFill>
                <a:latin typeface="Sora Light"/>
                <a:ea typeface="Sora Light"/>
                <a:cs typeface="Sora Light"/>
                <a:sym typeface="Sora Light"/>
              </a:rPr>
              <a:t>per table</a:t>
            </a:r>
            <a:endParaRPr sz="1300">
              <a:solidFill>
                <a:schemeClr val="lt1"/>
              </a:solidFill>
              <a:latin typeface="Sora Light"/>
              <a:ea typeface="Sora Light"/>
              <a:cs typeface="Sora Light"/>
              <a:sym typeface="Sora Light"/>
            </a:endParaRPr>
          </a:p>
        </p:txBody>
      </p:sp>
      <p:sp>
        <p:nvSpPr>
          <p:cNvPr id="677" name="Google Shape;677;p83"/>
          <p:cNvSpPr txBox="1"/>
          <p:nvPr/>
        </p:nvSpPr>
        <p:spPr>
          <a:xfrm>
            <a:off x="1921500" y="2306400"/>
            <a:ext cx="8097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300">
                <a:solidFill>
                  <a:schemeClr val="lt1"/>
                </a:solidFill>
                <a:latin typeface="Sora Light"/>
                <a:ea typeface="Sora Light"/>
                <a:cs typeface="Sora Light"/>
                <a:sym typeface="Sora Light"/>
              </a:rPr>
              <a:t>per room</a:t>
            </a:r>
            <a:endParaRPr sz="1300">
              <a:solidFill>
                <a:schemeClr val="lt1"/>
              </a:solidFill>
              <a:latin typeface="Sora Light"/>
              <a:ea typeface="Sora Light"/>
              <a:cs typeface="Sora Light"/>
              <a:sym typeface="Sora Light"/>
            </a:endParaRPr>
          </a:p>
        </p:txBody>
      </p:sp>
      <p:sp>
        <p:nvSpPr>
          <p:cNvPr id="678" name="Google Shape;678;p83"/>
          <p:cNvSpPr txBox="1"/>
          <p:nvPr/>
        </p:nvSpPr>
        <p:spPr>
          <a:xfrm>
            <a:off x="3033900" y="2286150"/>
            <a:ext cx="8097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300">
                <a:solidFill>
                  <a:schemeClr val="lt1"/>
                </a:solidFill>
                <a:latin typeface="Sora Light"/>
                <a:ea typeface="Sora Light"/>
                <a:cs typeface="Sora Light"/>
                <a:sym typeface="Sora Light"/>
              </a:rPr>
              <a:t>per table</a:t>
            </a:r>
            <a:endParaRPr sz="1300">
              <a:solidFill>
                <a:schemeClr val="lt1"/>
              </a:solidFill>
              <a:latin typeface="Sora Light"/>
              <a:ea typeface="Sora Light"/>
              <a:cs typeface="Sora Light"/>
              <a:sym typeface="Sora Light"/>
            </a:endParaRPr>
          </a:p>
        </p:txBody>
      </p:sp>
      <p:sp>
        <p:nvSpPr>
          <p:cNvPr id="679" name="Google Shape;679;p83"/>
          <p:cNvSpPr txBox="1"/>
          <p:nvPr/>
        </p:nvSpPr>
        <p:spPr>
          <a:xfrm>
            <a:off x="3753525" y="2286150"/>
            <a:ext cx="8097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300">
                <a:solidFill>
                  <a:schemeClr val="lt1"/>
                </a:solidFill>
                <a:latin typeface="Sora Light"/>
                <a:ea typeface="Sora Light"/>
                <a:cs typeface="Sora Light"/>
                <a:sym typeface="Sora Light"/>
              </a:rPr>
              <a:t>per room</a:t>
            </a:r>
            <a:endParaRPr sz="1300">
              <a:solidFill>
                <a:schemeClr val="lt1"/>
              </a:solidFill>
              <a:latin typeface="Sora Light"/>
              <a:ea typeface="Sora Light"/>
              <a:cs typeface="Sora Light"/>
              <a:sym typeface="Sora Light"/>
            </a:endParaRPr>
          </a:p>
        </p:txBody>
      </p:sp>
      <p:cxnSp>
        <p:nvCxnSpPr>
          <p:cNvPr id="680" name="Google Shape;680;p83"/>
          <p:cNvCxnSpPr/>
          <p:nvPr/>
        </p:nvCxnSpPr>
        <p:spPr>
          <a:xfrm>
            <a:off x="1940250" y="1629288"/>
            <a:ext cx="10200" cy="891000"/>
          </a:xfrm>
          <a:prstGeom prst="straightConnector1">
            <a:avLst/>
          </a:prstGeom>
          <a:noFill/>
          <a:ln cap="flat" cmpd="sng" w="38100">
            <a:solidFill>
              <a:schemeClr val="dk2"/>
            </a:solidFill>
            <a:prstDash val="solid"/>
            <a:round/>
            <a:headEnd len="med" w="med" type="none"/>
            <a:tailEnd len="med" w="med" type="none"/>
          </a:ln>
        </p:spPr>
      </p:cxnSp>
      <p:cxnSp>
        <p:nvCxnSpPr>
          <p:cNvPr id="681" name="Google Shape;681;p83"/>
          <p:cNvCxnSpPr/>
          <p:nvPr/>
        </p:nvCxnSpPr>
        <p:spPr>
          <a:xfrm>
            <a:off x="2854650" y="1629288"/>
            <a:ext cx="30900" cy="3048600"/>
          </a:xfrm>
          <a:prstGeom prst="straightConnector1">
            <a:avLst/>
          </a:prstGeom>
          <a:noFill/>
          <a:ln cap="flat" cmpd="sng" w="38100">
            <a:solidFill>
              <a:schemeClr val="dk2"/>
            </a:solidFill>
            <a:prstDash val="solid"/>
            <a:round/>
            <a:headEnd len="med" w="med" type="none"/>
            <a:tailEnd len="med" w="med" type="none"/>
          </a:ln>
        </p:spPr>
      </p:cxnSp>
      <p:cxnSp>
        <p:nvCxnSpPr>
          <p:cNvPr id="682" name="Google Shape;682;p83"/>
          <p:cNvCxnSpPr/>
          <p:nvPr/>
        </p:nvCxnSpPr>
        <p:spPr>
          <a:xfrm>
            <a:off x="3807150" y="1629275"/>
            <a:ext cx="10200" cy="891000"/>
          </a:xfrm>
          <a:prstGeom prst="straightConnector1">
            <a:avLst/>
          </a:prstGeom>
          <a:noFill/>
          <a:ln cap="flat" cmpd="sng" w="38100">
            <a:solidFill>
              <a:schemeClr val="dk2"/>
            </a:solidFill>
            <a:prstDash val="solid"/>
            <a:round/>
            <a:headEnd len="med" w="med" type="none"/>
            <a:tailEnd len="med" w="med" type="none"/>
          </a:ln>
        </p:spPr>
      </p:cxnSp>
      <p:sp>
        <p:nvSpPr>
          <p:cNvPr id="683" name="Google Shape;683;p83"/>
          <p:cNvSpPr txBox="1"/>
          <p:nvPr>
            <p:ph idx="4294967295" type="body"/>
          </p:nvPr>
        </p:nvSpPr>
        <p:spPr>
          <a:xfrm>
            <a:off x="5107850" y="1378525"/>
            <a:ext cx="3662100" cy="3192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GB" sz="1516">
                <a:solidFill>
                  <a:schemeClr val="lt1"/>
                </a:solidFill>
                <a:latin typeface="Sora"/>
                <a:ea typeface="Sora"/>
                <a:cs typeface="Sora"/>
                <a:sym typeface="Sora"/>
              </a:rPr>
              <a:t>DIGITAL TRANSFORMATION:</a:t>
            </a:r>
            <a:endParaRPr sz="1516">
              <a:solidFill>
                <a:schemeClr val="lt1"/>
              </a:solidFill>
              <a:latin typeface="Sora"/>
              <a:ea typeface="Sora"/>
              <a:cs typeface="Sora"/>
              <a:sym typeface="Sora"/>
            </a:endParaRPr>
          </a:p>
          <a:p>
            <a:pPr indent="0" lvl="0" marL="457200" rtl="0" algn="l">
              <a:lnSpc>
                <a:spcPct val="115000"/>
              </a:lnSpc>
              <a:spcBef>
                <a:spcPts val="1200"/>
              </a:spcBef>
              <a:spcAft>
                <a:spcPts val="0"/>
              </a:spcAft>
              <a:buNone/>
            </a:pPr>
            <a:r>
              <a:rPr lang="en-GB" sz="1400">
                <a:solidFill>
                  <a:schemeClr val="lt1"/>
                </a:solidFill>
                <a:latin typeface="Sora Light"/>
                <a:ea typeface="Sora Light"/>
                <a:cs typeface="Sora Light"/>
                <a:sym typeface="Sora Light"/>
              </a:rPr>
              <a:t>Know your Customers</a:t>
            </a:r>
            <a:endParaRPr sz="1400">
              <a:solidFill>
                <a:schemeClr val="lt1"/>
              </a:solidFill>
              <a:latin typeface="Sora Light"/>
              <a:ea typeface="Sora Light"/>
              <a:cs typeface="Sora Light"/>
              <a:sym typeface="Sora Light"/>
            </a:endParaRPr>
          </a:p>
          <a:p>
            <a:pPr indent="0" lvl="0" marL="457200" rtl="0" algn="l">
              <a:lnSpc>
                <a:spcPct val="115000"/>
              </a:lnSpc>
              <a:spcBef>
                <a:spcPts val="1200"/>
              </a:spcBef>
              <a:spcAft>
                <a:spcPts val="0"/>
              </a:spcAft>
              <a:buNone/>
            </a:pPr>
            <a:r>
              <a:rPr lang="en-GB" sz="1400">
                <a:solidFill>
                  <a:schemeClr val="lt1"/>
                </a:solidFill>
                <a:latin typeface="Sora Light"/>
                <a:ea typeface="Sora Light"/>
                <a:cs typeface="Sora Light"/>
                <a:sym typeface="Sora Light"/>
              </a:rPr>
              <a:t>Improve Productivity</a:t>
            </a:r>
            <a:endParaRPr sz="1400">
              <a:solidFill>
                <a:schemeClr val="lt1"/>
              </a:solidFill>
              <a:latin typeface="Sora Light"/>
              <a:ea typeface="Sora Light"/>
              <a:cs typeface="Sora Light"/>
              <a:sym typeface="Sora Light"/>
            </a:endParaRPr>
          </a:p>
          <a:p>
            <a:pPr indent="0" lvl="0" marL="457200" rtl="0" algn="l">
              <a:lnSpc>
                <a:spcPct val="115000"/>
              </a:lnSpc>
              <a:spcBef>
                <a:spcPts val="1200"/>
              </a:spcBef>
              <a:spcAft>
                <a:spcPts val="0"/>
              </a:spcAft>
              <a:buNone/>
            </a:pPr>
            <a:r>
              <a:rPr lang="en-GB" sz="1400">
                <a:solidFill>
                  <a:schemeClr val="lt1"/>
                </a:solidFill>
                <a:latin typeface="Sora Light"/>
                <a:ea typeface="Sora Light"/>
                <a:cs typeface="Sora Light"/>
                <a:sym typeface="Sora Light"/>
              </a:rPr>
              <a:t>Personalized Services</a:t>
            </a:r>
            <a:endParaRPr sz="1400">
              <a:solidFill>
                <a:schemeClr val="lt1"/>
              </a:solidFill>
              <a:latin typeface="Sora Light"/>
              <a:ea typeface="Sora Light"/>
              <a:cs typeface="Sora Light"/>
              <a:sym typeface="Sora Light"/>
            </a:endParaRPr>
          </a:p>
          <a:p>
            <a:pPr indent="0" lvl="0" marL="457200" rtl="0" algn="l">
              <a:lnSpc>
                <a:spcPct val="115000"/>
              </a:lnSpc>
              <a:spcBef>
                <a:spcPts val="1200"/>
              </a:spcBef>
              <a:spcAft>
                <a:spcPts val="0"/>
              </a:spcAft>
              <a:buNone/>
            </a:pPr>
            <a:r>
              <a:rPr lang="en-GB" sz="1400">
                <a:solidFill>
                  <a:schemeClr val="lt1"/>
                </a:solidFill>
                <a:latin typeface="Sora Light"/>
                <a:ea typeface="Sora Light"/>
                <a:cs typeface="Sora Light"/>
                <a:sym typeface="Sora Light"/>
              </a:rPr>
              <a:t>Increase Top Line &amp; Bottom Line</a:t>
            </a:r>
            <a:endParaRPr sz="1400">
              <a:solidFill>
                <a:schemeClr val="lt1"/>
              </a:solidFill>
              <a:latin typeface="Sora Light"/>
              <a:ea typeface="Sora Light"/>
              <a:cs typeface="Sora Light"/>
              <a:sym typeface="Sora Light"/>
            </a:endParaRPr>
          </a:p>
          <a:p>
            <a:pPr indent="0" lvl="0" marL="457200" rtl="0" algn="l">
              <a:lnSpc>
                <a:spcPct val="115000"/>
              </a:lnSpc>
              <a:spcBef>
                <a:spcPts val="1200"/>
              </a:spcBef>
              <a:spcAft>
                <a:spcPts val="1200"/>
              </a:spcAft>
              <a:buNone/>
            </a:pPr>
            <a:r>
              <a:rPr lang="en-GB" sz="1400">
                <a:solidFill>
                  <a:schemeClr val="lt1"/>
                </a:solidFill>
                <a:latin typeface="Sora Light"/>
                <a:ea typeface="Sora Light"/>
                <a:cs typeface="Sora Light"/>
                <a:sym typeface="Sora Light"/>
              </a:rPr>
              <a:t>Data Driven Decision Making</a:t>
            </a:r>
            <a:endParaRPr sz="1400">
              <a:solidFill>
                <a:schemeClr val="lt1"/>
              </a:solidFill>
              <a:latin typeface="Sora"/>
              <a:ea typeface="Sora"/>
              <a:cs typeface="Sora"/>
              <a:sym typeface="Sora"/>
            </a:endParaRPr>
          </a:p>
        </p:txBody>
      </p:sp>
      <p:sp>
        <p:nvSpPr>
          <p:cNvPr id="684" name="Google Shape;684;p83"/>
          <p:cNvSpPr/>
          <p:nvPr/>
        </p:nvSpPr>
        <p:spPr>
          <a:xfrm>
            <a:off x="2106000" y="1144525"/>
            <a:ext cx="1437900" cy="369900"/>
          </a:xfrm>
          <a:prstGeom prst="roundRect">
            <a:avLst>
              <a:gd fmla="val 16667" name="adj"/>
            </a:avLst>
          </a:prstGeom>
          <a:noFill/>
          <a:ln cap="flat" cmpd="sng" w="19050">
            <a:solidFill>
              <a:srgbClr val="8DA9D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a:solidFill>
                  <a:schemeClr val="lt1"/>
                </a:solidFill>
                <a:latin typeface="Sora Light"/>
                <a:ea typeface="Sora Light"/>
                <a:cs typeface="Sora Light"/>
                <a:sym typeface="Sora Light"/>
              </a:rPr>
              <a:t>Customer</a:t>
            </a:r>
            <a:endParaRPr>
              <a:solidFill>
                <a:schemeClr val="lt1"/>
              </a:solidFill>
              <a:latin typeface="Sora Light"/>
              <a:ea typeface="Sora Light"/>
              <a:cs typeface="Sora Light"/>
              <a:sym typeface="Sora Light"/>
            </a:endParaRPr>
          </a:p>
        </p:txBody>
      </p:sp>
      <p:sp>
        <p:nvSpPr>
          <p:cNvPr id="685" name="Google Shape;685;p83"/>
          <p:cNvSpPr/>
          <p:nvPr/>
        </p:nvSpPr>
        <p:spPr>
          <a:xfrm>
            <a:off x="1020325" y="1587225"/>
            <a:ext cx="3895500" cy="560100"/>
          </a:xfrm>
          <a:prstGeom prst="roundRect">
            <a:avLst>
              <a:gd fmla="val 16667" name="adj"/>
            </a:avLst>
          </a:prstGeom>
          <a:solidFill>
            <a:srgbClr val="609BF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a:solidFill>
                  <a:schemeClr val="lt1"/>
                </a:solidFill>
                <a:latin typeface="Sora Light"/>
                <a:ea typeface="Sora Light"/>
                <a:cs typeface="Sora Light"/>
                <a:sym typeface="Sora Light"/>
              </a:rPr>
              <a:t>Personalized Services</a:t>
            </a:r>
            <a:endParaRPr>
              <a:solidFill>
                <a:schemeClr val="lt1"/>
              </a:solidFill>
              <a:latin typeface="Sora Light"/>
              <a:ea typeface="Sora Light"/>
              <a:cs typeface="Sora Light"/>
              <a:sym typeface="Sora Light"/>
            </a:endParaRPr>
          </a:p>
          <a:p>
            <a:pPr indent="0" lvl="0" marL="0" rtl="0" algn="ctr">
              <a:spcBef>
                <a:spcPts val="0"/>
              </a:spcBef>
              <a:spcAft>
                <a:spcPts val="0"/>
              </a:spcAft>
              <a:buNone/>
            </a:pPr>
            <a:r>
              <a:rPr lang="en-GB">
                <a:solidFill>
                  <a:schemeClr val="lt1"/>
                </a:solidFill>
                <a:latin typeface="Sora Light"/>
                <a:ea typeface="Sora Light"/>
                <a:cs typeface="Sora Light"/>
                <a:sym typeface="Sora Light"/>
              </a:rPr>
              <a:t>Customer centric - Data driven</a:t>
            </a:r>
            <a:endParaRPr>
              <a:solidFill>
                <a:schemeClr val="lt1"/>
              </a:solidFill>
              <a:latin typeface="Sora Light"/>
              <a:ea typeface="Sora Light"/>
              <a:cs typeface="Sora Light"/>
              <a:sym typeface="Sora Light"/>
            </a:endParaRPr>
          </a:p>
        </p:txBody>
      </p:sp>
      <p:grpSp>
        <p:nvGrpSpPr>
          <p:cNvPr id="686" name="Google Shape;686;p83"/>
          <p:cNvGrpSpPr/>
          <p:nvPr/>
        </p:nvGrpSpPr>
        <p:grpSpPr>
          <a:xfrm>
            <a:off x="5356800" y="2314800"/>
            <a:ext cx="126000" cy="1726200"/>
            <a:chOff x="5356800" y="2314800"/>
            <a:chExt cx="126000" cy="1726200"/>
          </a:xfrm>
        </p:grpSpPr>
        <p:sp>
          <p:nvSpPr>
            <p:cNvPr id="687" name="Google Shape;687;p83"/>
            <p:cNvSpPr/>
            <p:nvPr/>
          </p:nvSpPr>
          <p:spPr>
            <a:xfrm rot="5400000">
              <a:off x="5356800" y="2314800"/>
              <a:ext cx="126000" cy="126000"/>
            </a:xfrm>
            <a:prstGeom prst="rect">
              <a:avLst/>
            </a:prstGeom>
            <a:solidFill>
              <a:srgbClr val="8DA9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 name="Google Shape;688;p83"/>
            <p:cNvSpPr/>
            <p:nvPr/>
          </p:nvSpPr>
          <p:spPr>
            <a:xfrm rot="5400000">
              <a:off x="5356800" y="2745150"/>
              <a:ext cx="126000" cy="126000"/>
            </a:xfrm>
            <a:prstGeom prst="rect">
              <a:avLst/>
            </a:prstGeom>
            <a:solidFill>
              <a:srgbClr val="8DA9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 name="Google Shape;689;p83"/>
            <p:cNvSpPr/>
            <p:nvPr/>
          </p:nvSpPr>
          <p:spPr>
            <a:xfrm rot="5400000">
              <a:off x="5356800" y="3114900"/>
              <a:ext cx="126000" cy="126000"/>
            </a:xfrm>
            <a:prstGeom prst="rect">
              <a:avLst/>
            </a:prstGeom>
            <a:solidFill>
              <a:srgbClr val="8DA9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 name="Google Shape;690;p83"/>
            <p:cNvSpPr/>
            <p:nvPr/>
          </p:nvSpPr>
          <p:spPr>
            <a:xfrm rot="5400000">
              <a:off x="5356800" y="3545250"/>
              <a:ext cx="126000" cy="126000"/>
            </a:xfrm>
            <a:prstGeom prst="rect">
              <a:avLst/>
            </a:prstGeom>
            <a:solidFill>
              <a:srgbClr val="8DA9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 name="Google Shape;691;p83"/>
            <p:cNvSpPr/>
            <p:nvPr/>
          </p:nvSpPr>
          <p:spPr>
            <a:xfrm rot="5400000">
              <a:off x="5356800" y="3915000"/>
              <a:ext cx="126000" cy="126000"/>
            </a:xfrm>
            <a:prstGeom prst="rect">
              <a:avLst/>
            </a:prstGeom>
            <a:solidFill>
              <a:srgbClr val="8DA9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692" name="Google Shape;692;p83"/>
          <p:cNvPicPr preferRelativeResize="0"/>
          <p:nvPr/>
        </p:nvPicPr>
        <p:blipFill>
          <a:blip r:embed="rId5">
            <a:alphaModFix/>
          </a:blip>
          <a:stretch>
            <a:fillRect/>
          </a:stretch>
        </p:blipFill>
        <p:spPr>
          <a:xfrm>
            <a:off x="254600" y="215450"/>
            <a:ext cx="551700" cy="16182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6" name="Shape 696"/>
        <p:cNvGrpSpPr/>
        <p:nvPr/>
      </p:nvGrpSpPr>
      <p:grpSpPr>
        <a:xfrm>
          <a:off x="0" y="0"/>
          <a:ext cx="0" cy="0"/>
          <a:chOff x="0" y="0"/>
          <a:chExt cx="0" cy="0"/>
        </a:xfrm>
      </p:grpSpPr>
      <p:grpSp>
        <p:nvGrpSpPr>
          <p:cNvPr id="697" name="Google Shape;697;p84"/>
          <p:cNvGrpSpPr/>
          <p:nvPr/>
        </p:nvGrpSpPr>
        <p:grpSpPr>
          <a:xfrm>
            <a:off x="0" y="-3600"/>
            <a:ext cx="9144000" cy="5150700"/>
            <a:chOff x="0" y="-3600"/>
            <a:chExt cx="9144000" cy="5150700"/>
          </a:xfrm>
        </p:grpSpPr>
        <p:sp>
          <p:nvSpPr>
            <p:cNvPr id="698" name="Google Shape;698;p84"/>
            <p:cNvSpPr/>
            <p:nvPr/>
          </p:nvSpPr>
          <p:spPr>
            <a:xfrm>
              <a:off x="0" y="-3600"/>
              <a:ext cx="9144000" cy="5150700"/>
            </a:xfrm>
            <a:prstGeom prst="rect">
              <a:avLst/>
            </a:prstGeom>
            <a:solidFill>
              <a:srgbClr val="3729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pic>
          <p:nvPicPr>
            <p:cNvPr id="699" name="Google Shape;699;p84"/>
            <p:cNvPicPr preferRelativeResize="0"/>
            <p:nvPr/>
          </p:nvPicPr>
          <p:blipFill>
            <a:blip r:embed="rId3">
              <a:alphaModFix/>
            </a:blip>
            <a:stretch>
              <a:fillRect/>
            </a:stretch>
          </p:blipFill>
          <p:spPr>
            <a:xfrm>
              <a:off x="254600" y="215450"/>
              <a:ext cx="551700" cy="161828"/>
            </a:xfrm>
            <a:prstGeom prst="rect">
              <a:avLst/>
            </a:prstGeom>
            <a:noFill/>
            <a:ln>
              <a:noFill/>
            </a:ln>
          </p:spPr>
        </p:pic>
      </p:grpSp>
      <p:sp>
        <p:nvSpPr>
          <p:cNvPr id="700" name="Google Shape;700;p84"/>
          <p:cNvSpPr txBox="1"/>
          <p:nvPr/>
        </p:nvSpPr>
        <p:spPr>
          <a:xfrm>
            <a:off x="8739389" y="4824880"/>
            <a:ext cx="396900" cy="323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GB" sz="900">
                <a:solidFill>
                  <a:schemeClr val="lt1"/>
                </a:solidFill>
                <a:latin typeface="Sora"/>
                <a:ea typeface="Sora"/>
                <a:cs typeface="Sora"/>
                <a:sym typeface="Sora"/>
              </a:rPr>
              <a:t>1</a:t>
            </a:r>
            <a:endParaRPr sz="900">
              <a:solidFill>
                <a:schemeClr val="lt1"/>
              </a:solidFill>
              <a:latin typeface="Sora"/>
              <a:ea typeface="Sora"/>
              <a:cs typeface="Sora"/>
              <a:sym typeface="Sora"/>
            </a:endParaRPr>
          </a:p>
        </p:txBody>
      </p:sp>
      <p:pic>
        <p:nvPicPr>
          <p:cNvPr id="701" name="Google Shape;701;p84"/>
          <p:cNvPicPr preferRelativeResize="0"/>
          <p:nvPr/>
        </p:nvPicPr>
        <p:blipFill>
          <a:blip r:embed="rId4">
            <a:alphaModFix/>
          </a:blip>
          <a:stretch>
            <a:fillRect/>
          </a:stretch>
        </p:blipFill>
        <p:spPr>
          <a:xfrm rot="-2932682">
            <a:off x="-157425" y="4260727"/>
            <a:ext cx="1165151" cy="1165151"/>
          </a:xfrm>
          <a:prstGeom prst="rect">
            <a:avLst/>
          </a:prstGeom>
          <a:noFill/>
          <a:ln>
            <a:noFill/>
          </a:ln>
        </p:spPr>
      </p:pic>
      <p:pic>
        <p:nvPicPr>
          <p:cNvPr id="702" name="Google Shape;702;p84"/>
          <p:cNvPicPr preferRelativeResize="0"/>
          <p:nvPr/>
        </p:nvPicPr>
        <p:blipFill>
          <a:blip r:embed="rId4">
            <a:alphaModFix/>
          </a:blip>
          <a:stretch>
            <a:fillRect/>
          </a:stretch>
        </p:blipFill>
        <p:spPr>
          <a:xfrm rot="-1800012">
            <a:off x="2432910" y="4546184"/>
            <a:ext cx="320382" cy="320382"/>
          </a:xfrm>
          <a:prstGeom prst="rect">
            <a:avLst/>
          </a:prstGeom>
          <a:noFill/>
          <a:ln>
            <a:noFill/>
          </a:ln>
        </p:spPr>
      </p:pic>
      <p:pic>
        <p:nvPicPr>
          <p:cNvPr id="703" name="Google Shape;703;p84"/>
          <p:cNvPicPr preferRelativeResize="0"/>
          <p:nvPr/>
        </p:nvPicPr>
        <p:blipFill>
          <a:blip r:embed="rId4">
            <a:alphaModFix/>
          </a:blip>
          <a:stretch>
            <a:fillRect/>
          </a:stretch>
        </p:blipFill>
        <p:spPr>
          <a:xfrm rot="-1799990">
            <a:off x="7191288" y="1324897"/>
            <a:ext cx="249957" cy="249957"/>
          </a:xfrm>
          <a:prstGeom prst="rect">
            <a:avLst/>
          </a:prstGeom>
          <a:noFill/>
          <a:ln>
            <a:noFill/>
          </a:ln>
        </p:spPr>
      </p:pic>
      <p:pic>
        <p:nvPicPr>
          <p:cNvPr id="704" name="Google Shape;704;p84"/>
          <p:cNvPicPr preferRelativeResize="0"/>
          <p:nvPr/>
        </p:nvPicPr>
        <p:blipFill>
          <a:blip r:embed="rId4">
            <a:alphaModFix/>
          </a:blip>
          <a:stretch>
            <a:fillRect/>
          </a:stretch>
        </p:blipFill>
        <p:spPr>
          <a:xfrm rot="-2700000">
            <a:off x="3744251" y="-247897"/>
            <a:ext cx="430221" cy="430221"/>
          </a:xfrm>
          <a:prstGeom prst="rect">
            <a:avLst/>
          </a:prstGeom>
          <a:noFill/>
          <a:ln>
            <a:noFill/>
          </a:ln>
        </p:spPr>
      </p:pic>
      <p:pic>
        <p:nvPicPr>
          <p:cNvPr id="705" name="Google Shape;705;p84"/>
          <p:cNvPicPr preferRelativeResize="0"/>
          <p:nvPr/>
        </p:nvPicPr>
        <p:blipFill>
          <a:blip r:embed="rId5">
            <a:alphaModFix/>
          </a:blip>
          <a:stretch>
            <a:fillRect/>
          </a:stretch>
        </p:blipFill>
        <p:spPr>
          <a:xfrm rot="-1800008">
            <a:off x="288537" y="1368957"/>
            <a:ext cx="161824" cy="161824"/>
          </a:xfrm>
          <a:prstGeom prst="rect">
            <a:avLst/>
          </a:prstGeom>
          <a:noFill/>
          <a:ln>
            <a:noFill/>
          </a:ln>
        </p:spPr>
      </p:pic>
      <p:pic>
        <p:nvPicPr>
          <p:cNvPr id="706" name="Google Shape;706;p84"/>
          <p:cNvPicPr preferRelativeResize="0"/>
          <p:nvPr/>
        </p:nvPicPr>
        <p:blipFill>
          <a:blip r:embed="rId5">
            <a:alphaModFix/>
          </a:blip>
          <a:stretch>
            <a:fillRect/>
          </a:stretch>
        </p:blipFill>
        <p:spPr>
          <a:xfrm rot="-1799990">
            <a:off x="8097618" y="3713888"/>
            <a:ext cx="243243" cy="243243"/>
          </a:xfrm>
          <a:prstGeom prst="rect">
            <a:avLst/>
          </a:prstGeom>
          <a:noFill/>
          <a:ln>
            <a:noFill/>
          </a:ln>
        </p:spPr>
      </p:pic>
      <p:pic>
        <p:nvPicPr>
          <p:cNvPr id="707" name="Google Shape;707;p84"/>
          <p:cNvPicPr preferRelativeResize="0"/>
          <p:nvPr/>
        </p:nvPicPr>
        <p:blipFill>
          <a:blip r:embed="rId4">
            <a:alphaModFix/>
          </a:blip>
          <a:stretch>
            <a:fillRect/>
          </a:stretch>
        </p:blipFill>
        <p:spPr>
          <a:xfrm rot="-899983">
            <a:off x="8609221" y="1009855"/>
            <a:ext cx="880060" cy="880042"/>
          </a:xfrm>
          <a:prstGeom prst="rect">
            <a:avLst/>
          </a:prstGeom>
          <a:noFill/>
          <a:ln>
            <a:noFill/>
          </a:ln>
        </p:spPr>
      </p:pic>
      <p:sp>
        <p:nvSpPr>
          <p:cNvPr id="708" name="Google Shape;708;p84"/>
          <p:cNvSpPr/>
          <p:nvPr/>
        </p:nvSpPr>
        <p:spPr>
          <a:xfrm flipH="1" rot="-1800586">
            <a:off x="6226599" y="3874399"/>
            <a:ext cx="346098" cy="346098"/>
          </a:xfrm>
          <a:prstGeom prst="rect">
            <a:avLst/>
          </a:prstGeom>
          <a:solidFill>
            <a:srgbClr val="D8D6F6">
              <a:alpha val="123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9" name="Google Shape;709;p84"/>
          <p:cNvSpPr/>
          <p:nvPr/>
        </p:nvSpPr>
        <p:spPr>
          <a:xfrm flipH="1" rot="-1798005">
            <a:off x="2446249" y="937802"/>
            <a:ext cx="192193" cy="192193"/>
          </a:xfrm>
          <a:prstGeom prst="rect">
            <a:avLst/>
          </a:prstGeom>
          <a:solidFill>
            <a:srgbClr val="D8D6F6">
              <a:alpha val="123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0" name="Google Shape;710;p84"/>
          <p:cNvSpPr/>
          <p:nvPr/>
        </p:nvSpPr>
        <p:spPr>
          <a:xfrm flipH="1" rot="-902595">
            <a:off x="1272793" y="3557698"/>
            <a:ext cx="227703" cy="227703"/>
          </a:xfrm>
          <a:prstGeom prst="rect">
            <a:avLst/>
          </a:prstGeom>
          <a:solidFill>
            <a:srgbClr val="D8D6F6">
              <a:alpha val="123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1" name="Google Shape;711;p84"/>
          <p:cNvSpPr/>
          <p:nvPr/>
        </p:nvSpPr>
        <p:spPr>
          <a:xfrm flipH="1" rot="-1801740">
            <a:off x="7940331" y="608090"/>
            <a:ext cx="217609" cy="217609"/>
          </a:xfrm>
          <a:prstGeom prst="rect">
            <a:avLst/>
          </a:prstGeom>
          <a:solidFill>
            <a:srgbClr val="D8D6F6">
              <a:alpha val="123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2" name="Google Shape;712;p84"/>
          <p:cNvSpPr/>
          <p:nvPr/>
        </p:nvSpPr>
        <p:spPr>
          <a:xfrm>
            <a:off x="396325" y="1125950"/>
            <a:ext cx="3886200" cy="3194400"/>
          </a:xfrm>
          <a:prstGeom prst="roundRect">
            <a:avLst>
              <a:gd fmla="val 16667" name="adj"/>
            </a:avLst>
          </a:prstGeom>
          <a:solidFill>
            <a:srgbClr val="64A5A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100">
              <a:solidFill>
                <a:schemeClr val="lt1"/>
              </a:solidFill>
              <a:latin typeface="Sora Light"/>
              <a:ea typeface="Sora Light"/>
              <a:cs typeface="Sora Light"/>
              <a:sym typeface="Sora Light"/>
            </a:endParaRPr>
          </a:p>
          <a:p>
            <a:pPr indent="0" lvl="0" marL="0" rtl="0" algn="l">
              <a:lnSpc>
                <a:spcPct val="115000"/>
              </a:lnSpc>
              <a:spcBef>
                <a:spcPts val="0"/>
              </a:spcBef>
              <a:spcAft>
                <a:spcPts val="0"/>
              </a:spcAft>
              <a:buClr>
                <a:schemeClr val="dk1"/>
              </a:buClr>
              <a:buSzPts val="1100"/>
              <a:buFont typeface="Arial"/>
              <a:buNone/>
            </a:pPr>
            <a:r>
              <a:rPr lang="en-GB" sz="1100">
                <a:solidFill>
                  <a:schemeClr val="lt1"/>
                </a:solidFill>
                <a:latin typeface="Sora Light"/>
                <a:ea typeface="Sora Light"/>
                <a:cs typeface="Sora Light"/>
                <a:sym typeface="Sora Light"/>
              </a:rPr>
              <a:t>Staff shortage impacting win rate and service delivery</a:t>
            </a:r>
            <a:endParaRPr sz="1100">
              <a:solidFill>
                <a:schemeClr val="lt1"/>
              </a:solidFill>
              <a:latin typeface="Sora Light"/>
              <a:ea typeface="Sora Light"/>
              <a:cs typeface="Sora Light"/>
              <a:sym typeface="Sora Light"/>
            </a:endParaRPr>
          </a:p>
          <a:p>
            <a:pPr indent="0" lvl="0" marL="0" rtl="0" algn="l">
              <a:lnSpc>
                <a:spcPct val="115000"/>
              </a:lnSpc>
              <a:spcBef>
                <a:spcPts val="1200"/>
              </a:spcBef>
              <a:spcAft>
                <a:spcPts val="0"/>
              </a:spcAft>
              <a:buClr>
                <a:schemeClr val="dk1"/>
              </a:buClr>
              <a:buSzPts val="1100"/>
              <a:buFont typeface="Arial"/>
              <a:buNone/>
            </a:pPr>
            <a:r>
              <a:rPr lang="en-GB" sz="1100">
                <a:solidFill>
                  <a:schemeClr val="lt1"/>
                </a:solidFill>
                <a:latin typeface="Sora Light"/>
                <a:ea typeface="Sora Light"/>
                <a:cs typeface="Sora Light"/>
                <a:sym typeface="Sora Light"/>
              </a:rPr>
              <a:t>Short lead time and last minute changes disrupting planning and performance</a:t>
            </a:r>
            <a:endParaRPr sz="1100">
              <a:solidFill>
                <a:schemeClr val="lt1"/>
              </a:solidFill>
              <a:latin typeface="Sora Light"/>
              <a:ea typeface="Sora Light"/>
              <a:cs typeface="Sora Light"/>
              <a:sym typeface="Sora Light"/>
            </a:endParaRPr>
          </a:p>
          <a:p>
            <a:pPr indent="0" lvl="0" marL="0" rtl="0" algn="l">
              <a:lnSpc>
                <a:spcPct val="115000"/>
              </a:lnSpc>
              <a:spcBef>
                <a:spcPts val="1200"/>
              </a:spcBef>
              <a:spcAft>
                <a:spcPts val="0"/>
              </a:spcAft>
              <a:buClr>
                <a:schemeClr val="dk1"/>
              </a:buClr>
              <a:buSzPts val="1100"/>
              <a:buFont typeface="Arial"/>
              <a:buNone/>
            </a:pPr>
            <a:r>
              <a:rPr lang="en-GB" sz="1100">
                <a:solidFill>
                  <a:schemeClr val="lt1"/>
                </a:solidFill>
                <a:latin typeface="Sora Light"/>
                <a:ea typeface="Sora Light"/>
                <a:cs typeface="Sora Light"/>
                <a:sym typeface="Sora Light"/>
              </a:rPr>
              <a:t>Siloed and inaccurate PMS and POS data creating operational inefficiencies</a:t>
            </a:r>
            <a:endParaRPr sz="1100">
              <a:solidFill>
                <a:schemeClr val="lt1"/>
              </a:solidFill>
              <a:latin typeface="Sora Light"/>
              <a:ea typeface="Sora Light"/>
              <a:cs typeface="Sora Light"/>
              <a:sym typeface="Sora Light"/>
            </a:endParaRPr>
          </a:p>
          <a:p>
            <a:pPr indent="0" lvl="0" marL="0" rtl="0" algn="l">
              <a:lnSpc>
                <a:spcPct val="115000"/>
              </a:lnSpc>
              <a:spcBef>
                <a:spcPts val="1200"/>
              </a:spcBef>
              <a:spcAft>
                <a:spcPts val="0"/>
              </a:spcAft>
              <a:buClr>
                <a:schemeClr val="dk1"/>
              </a:buClr>
              <a:buSzPts val="1100"/>
              <a:buFont typeface="Arial"/>
              <a:buNone/>
            </a:pPr>
            <a:r>
              <a:rPr lang="en-GB" sz="1100">
                <a:solidFill>
                  <a:schemeClr val="lt1"/>
                </a:solidFill>
                <a:latin typeface="Sora Light"/>
                <a:ea typeface="Sora Light"/>
                <a:cs typeface="Sora Light"/>
                <a:sym typeface="Sora Light"/>
              </a:rPr>
              <a:t>Personalizing offers and selling adjacent services requires too much manual work </a:t>
            </a:r>
            <a:endParaRPr sz="1100">
              <a:solidFill>
                <a:schemeClr val="lt1"/>
              </a:solidFill>
              <a:latin typeface="Sora Light"/>
              <a:ea typeface="Sora Light"/>
              <a:cs typeface="Sora Light"/>
              <a:sym typeface="Sora Light"/>
            </a:endParaRPr>
          </a:p>
          <a:p>
            <a:pPr indent="0" lvl="0" marL="0" rtl="0" algn="l">
              <a:lnSpc>
                <a:spcPct val="115000"/>
              </a:lnSpc>
              <a:spcBef>
                <a:spcPts val="1200"/>
              </a:spcBef>
              <a:spcAft>
                <a:spcPts val="0"/>
              </a:spcAft>
              <a:buClr>
                <a:schemeClr val="dk1"/>
              </a:buClr>
              <a:buSzPts val="1100"/>
              <a:buFont typeface="Arial"/>
              <a:buNone/>
            </a:pPr>
            <a:r>
              <a:rPr lang="en-GB" sz="1100">
                <a:solidFill>
                  <a:schemeClr val="lt1"/>
                </a:solidFill>
                <a:latin typeface="Sora Light"/>
                <a:ea typeface="Sora Light"/>
                <a:cs typeface="Sora Light"/>
                <a:sym typeface="Sora Light"/>
              </a:rPr>
              <a:t>Driving direct revenue beyond the individual stay without the right data is challenging</a:t>
            </a:r>
            <a:endParaRPr sz="1100">
              <a:solidFill>
                <a:schemeClr val="lt1"/>
              </a:solidFill>
              <a:latin typeface="Sora Light"/>
              <a:ea typeface="Sora Light"/>
              <a:cs typeface="Sora Light"/>
              <a:sym typeface="Sora Light"/>
            </a:endParaRPr>
          </a:p>
          <a:p>
            <a:pPr indent="0" lvl="0" marL="0" rtl="0" algn="l">
              <a:spcBef>
                <a:spcPts val="1200"/>
              </a:spcBef>
              <a:spcAft>
                <a:spcPts val="0"/>
              </a:spcAft>
              <a:buNone/>
            </a:pPr>
            <a:r>
              <a:t/>
            </a:r>
            <a:endParaRPr sz="1100">
              <a:solidFill>
                <a:schemeClr val="lt1"/>
              </a:solidFill>
              <a:latin typeface="Sora Light"/>
              <a:ea typeface="Sora Light"/>
              <a:cs typeface="Sora Light"/>
              <a:sym typeface="Sora Light"/>
            </a:endParaRPr>
          </a:p>
        </p:txBody>
      </p:sp>
      <p:sp>
        <p:nvSpPr>
          <p:cNvPr id="713" name="Google Shape;713;p84"/>
          <p:cNvSpPr/>
          <p:nvPr/>
        </p:nvSpPr>
        <p:spPr>
          <a:xfrm>
            <a:off x="5081650" y="1165150"/>
            <a:ext cx="3779700" cy="3155100"/>
          </a:xfrm>
          <a:prstGeom prst="roundRect">
            <a:avLst>
              <a:gd fmla="val 16667" name="adj"/>
            </a:avLst>
          </a:prstGeom>
          <a:solidFill>
            <a:srgbClr val="609BF0"/>
          </a:solidFill>
          <a:ln>
            <a:noFill/>
          </a:ln>
        </p:spPr>
        <p:txBody>
          <a:bodyPr anchorCtr="0" anchor="ctr" bIns="91425" lIns="91425" spcFirstLastPara="1" rIns="91425" wrap="square" tIns="91425">
            <a:noAutofit/>
          </a:bodyPr>
          <a:lstStyle/>
          <a:p>
            <a:pPr indent="-304800" lvl="0" marL="457200" rtl="0" algn="l">
              <a:lnSpc>
                <a:spcPct val="115000"/>
              </a:lnSpc>
              <a:spcBef>
                <a:spcPts val="0"/>
              </a:spcBef>
              <a:spcAft>
                <a:spcPts val="0"/>
              </a:spcAft>
              <a:buClr>
                <a:schemeClr val="lt1"/>
              </a:buClr>
              <a:buSzPts val="1200"/>
              <a:buFont typeface="Sora"/>
              <a:buAutoNum type="arabicPeriod"/>
            </a:pPr>
            <a:r>
              <a:rPr lang="en-GB" sz="1200">
                <a:solidFill>
                  <a:schemeClr val="lt1"/>
                </a:solidFill>
                <a:latin typeface="Sora"/>
                <a:ea typeface="Sora"/>
                <a:cs typeface="Sora"/>
                <a:sym typeface="Sora"/>
              </a:rPr>
              <a:t>Productivity and cost optimization</a:t>
            </a:r>
            <a:br>
              <a:rPr lang="en-GB" sz="1200">
                <a:solidFill>
                  <a:schemeClr val="lt1"/>
                </a:solidFill>
                <a:latin typeface="Sora"/>
                <a:ea typeface="Sora"/>
                <a:cs typeface="Sora"/>
                <a:sym typeface="Sora"/>
              </a:rPr>
            </a:br>
            <a:endParaRPr sz="1100">
              <a:solidFill>
                <a:schemeClr val="lt1"/>
              </a:solidFill>
              <a:latin typeface="Sora"/>
              <a:ea typeface="Sora"/>
              <a:cs typeface="Sora"/>
              <a:sym typeface="Sora"/>
            </a:endParaRPr>
          </a:p>
          <a:p>
            <a:pPr indent="-304800" lvl="0" marL="457200" rtl="0" algn="l">
              <a:lnSpc>
                <a:spcPct val="115000"/>
              </a:lnSpc>
              <a:spcBef>
                <a:spcPts val="0"/>
              </a:spcBef>
              <a:spcAft>
                <a:spcPts val="0"/>
              </a:spcAft>
              <a:buClr>
                <a:schemeClr val="lt1"/>
              </a:buClr>
              <a:buSzPts val="1200"/>
              <a:buFont typeface="Sora"/>
              <a:buAutoNum type="arabicPeriod"/>
            </a:pPr>
            <a:r>
              <a:rPr lang="en-GB" sz="1200">
                <a:solidFill>
                  <a:schemeClr val="lt1"/>
                </a:solidFill>
                <a:latin typeface="Sora"/>
                <a:ea typeface="Sora"/>
                <a:cs typeface="Sora"/>
                <a:sym typeface="Sora"/>
              </a:rPr>
              <a:t>Better and faster personalized services</a:t>
            </a:r>
            <a:br>
              <a:rPr lang="en-GB" sz="1200">
                <a:solidFill>
                  <a:schemeClr val="lt1"/>
                </a:solidFill>
                <a:latin typeface="Sora"/>
                <a:ea typeface="Sora"/>
                <a:cs typeface="Sora"/>
                <a:sym typeface="Sora"/>
              </a:rPr>
            </a:br>
            <a:endParaRPr sz="1200">
              <a:solidFill>
                <a:schemeClr val="lt1"/>
              </a:solidFill>
              <a:latin typeface="Sora"/>
              <a:ea typeface="Sora"/>
              <a:cs typeface="Sora"/>
              <a:sym typeface="Sora"/>
            </a:endParaRPr>
          </a:p>
          <a:p>
            <a:pPr indent="-304800" lvl="0" marL="457200" rtl="0" algn="l">
              <a:lnSpc>
                <a:spcPct val="115000"/>
              </a:lnSpc>
              <a:spcBef>
                <a:spcPts val="0"/>
              </a:spcBef>
              <a:spcAft>
                <a:spcPts val="0"/>
              </a:spcAft>
              <a:buClr>
                <a:schemeClr val="lt1"/>
              </a:buClr>
              <a:buSzPts val="1200"/>
              <a:buFont typeface="Sora"/>
              <a:buAutoNum type="arabicPeriod"/>
            </a:pPr>
            <a:r>
              <a:rPr lang="en-GB" sz="1200">
                <a:solidFill>
                  <a:schemeClr val="lt1"/>
                </a:solidFill>
                <a:latin typeface="Sora"/>
                <a:ea typeface="Sora"/>
                <a:cs typeface="Sora"/>
                <a:sym typeface="Sora"/>
              </a:rPr>
              <a:t>Data driven decision making leveraging clean data</a:t>
            </a:r>
            <a:br>
              <a:rPr lang="en-GB" sz="1200">
                <a:solidFill>
                  <a:schemeClr val="lt1"/>
                </a:solidFill>
                <a:latin typeface="Sora"/>
                <a:ea typeface="Sora"/>
                <a:cs typeface="Sora"/>
                <a:sym typeface="Sora"/>
              </a:rPr>
            </a:br>
            <a:endParaRPr sz="1200">
              <a:solidFill>
                <a:schemeClr val="lt1"/>
              </a:solidFill>
              <a:latin typeface="Sora"/>
              <a:ea typeface="Sora"/>
              <a:cs typeface="Sora"/>
              <a:sym typeface="Sora"/>
            </a:endParaRPr>
          </a:p>
          <a:p>
            <a:pPr indent="-304800" lvl="0" marL="457200" rtl="0" algn="l">
              <a:lnSpc>
                <a:spcPct val="115000"/>
              </a:lnSpc>
              <a:spcBef>
                <a:spcPts val="0"/>
              </a:spcBef>
              <a:spcAft>
                <a:spcPts val="0"/>
              </a:spcAft>
              <a:buClr>
                <a:schemeClr val="lt1"/>
              </a:buClr>
              <a:buSzPts val="1200"/>
              <a:buFont typeface="Sora"/>
              <a:buAutoNum type="arabicPeriod"/>
            </a:pPr>
            <a:r>
              <a:rPr lang="en-GB" sz="1200">
                <a:solidFill>
                  <a:schemeClr val="lt1"/>
                </a:solidFill>
                <a:latin typeface="Sora"/>
                <a:ea typeface="Sora"/>
                <a:cs typeface="Sora"/>
                <a:sym typeface="Sora"/>
              </a:rPr>
              <a:t>Develop higher margin revenue</a:t>
            </a:r>
            <a:br>
              <a:rPr lang="en-GB" sz="1200">
                <a:solidFill>
                  <a:schemeClr val="lt1"/>
                </a:solidFill>
                <a:latin typeface="Sora"/>
                <a:ea typeface="Sora"/>
                <a:cs typeface="Sora"/>
                <a:sym typeface="Sora"/>
              </a:rPr>
            </a:br>
            <a:endParaRPr sz="1200">
              <a:solidFill>
                <a:schemeClr val="lt1"/>
              </a:solidFill>
              <a:latin typeface="Sora"/>
              <a:ea typeface="Sora"/>
              <a:cs typeface="Sora"/>
              <a:sym typeface="Sora"/>
            </a:endParaRPr>
          </a:p>
          <a:p>
            <a:pPr indent="-304800" lvl="0" marL="457200" rtl="0" algn="l">
              <a:lnSpc>
                <a:spcPct val="115000"/>
              </a:lnSpc>
              <a:spcBef>
                <a:spcPts val="0"/>
              </a:spcBef>
              <a:spcAft>
                <a:spcPts val="0"/>
              </a:spcAft>
              <a:buClr>
                <a:schemeClr val="lt1"/>
              </a:buClr>
              <a:buSzPts val="1200"/>
              <a:buFont typeface="Sora"/>
              <a:buAutoNum type="arabicPeriod"/>
            </a:pPr>
            <a:r>
              <a:rPr lang="en-GB" sz="1200">
                <a:solidFill>
                  <a:schemeClr val="lt1"/>
                </a:solidFill>
                <a:latin typeface="Sora"/>
                <a:ea typeface="Sora"/>
                <a:cs typeface="Sora"/>
                <a:sym typeface="Sora"/>
              </a:rPr>
              <a:t>Sell direct</a:t>
            </a:r>
            <a:br>
              <a:rPr lang="en-GB" sz="1200">
                <a:solidFill>
                  <a:schemeClr val="lt1"/>
                </a:solidFill>
                <a:latin typeface="Sora"/>
                <a:ea typeface="Sora"/>
                <a:cs typeface="Sora"/>
                <a:sym typeface="Sora"/>
              </a:rPr>
            </a:br>
            <a:endParaRPr sz="1200">
              <a:solidFill>
                <a:schemeClr val="lt1"/>
              </a:solidFill>
              <a:latin typeface="Sora"/>
              <a:ea typeface="Sora"/>
              <a:cs typeface="Sora"/>
              <a:sym typeface="Sora"/>
            </a:endParaRPr>
          </a:p>
          <a:p>
            <a:pPr indent="-304800" lvl="0" marL="457200" rtl="0" algn="l">
              <a:lnSpc>
                <a:spcPct val="115000"/>
              </a:lnSpc>
              <a:spcBef>
                <a:spcPts val="0"/>
              </a:spcBef>
              <a:spcAft>
                <a:spcPts val="0"/>
              </a:spcAft>
              <a:buClr>
                <a:schemeClr val="lt1"/>
              </a:buClr>
              <a:buSzPts val="1200"/>
              <a:buFont typeface="Sora"/>
              <a:buAutoNum type="arabicPeriod"/>
            </a:pPr>
            <a:r>
              <a:rPr lang="en-GB" sz="1200">
                <a:solidFill>
                  <a:schemeClr val="lt1"/>
                </a:solidFill>
                <a:latin typeface="Sora"/>
                <a:ea typeface="Sora"/>
                <a:cs typeface="Sora"/>
                <a:sym typeface="Sora"/>
              </a:rPr>
              <a:t>Attract, motivate, and retain staff</a:t>
            </a:r>
            <a:endParaRPr sz="1200">
              <a:solidFill>
                <a:schemeClr val="lt1"/>
              </a:solidFill>
              <a:latin typeface="Sora"/>
              <a:ea typeface="Sora"/>
              <a:cs typeface="Sora"/>
              <a:sym typeface="Sora"/>
            </a:endParaRPr>
          </a:p>
        </p:txBody>
      </p:sp>
      <p:sp>
        <p:nvSpPr>
          <p:cNvPr id="714" name="Google Shape;714;p84"/>
          <p:cNvSpPr txBox="1"/>
          <p:nvPr>
            <p:ph type="ctrTitle"/>
          </p:nvPr>
        </p:nvSpPr>
        <p:spPr>
          <a:xfrm>
            <a:off x="2026425" y="211654"/>
            <a:ext cx="5344500" cy="654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GB" sz="2400">
                <a:solidFill>
                  <a:schemeClr val="lt1"/>
                </a:solidFill>
                <a:latin typeface="Sora Light"/>
                <a:ea typeface="Sora Light"/>
                <a:cs typeface="Sora Light"/>
                <a:sym typeface="Sora Light"/>
              </a:rPr>
              <a:t>Before and After</a:t>
            </a:r>
            <a:endParaRPr sz="2400">
              <a:solidFill>
                <a:schemeClr val="lt1"/>
              </a:solidFill>
              <a:latin typeface="Sora Light"/>
              <a:ea typeface="Sora Light"/>
              <a:cs typeface="Sora Light"/>
              <a:sym typeface="Sora Light"/>
            </a:endParaRPr>
          </a:p>
        </p:txBody>
      </p:sp>
      <p:sp>
        <p:nvSpPr>
          <p:cNvPr id="715" name="Google Shape;715;p84"/>
          <p:cNvSpPr/>
          <p:nvPr/>
        </p:nvSpPr>
        <p:spPr>
          <a:xfrm>
            <a:off x="4552300" y="2340250"/>
            <a:ext cx="341400" cy="565800"/>
          </a:xfrm>
          <a:prstGeom prst="rightArrow">
            <a:avLst>
              <a:gd fmla="val 50000" name="adj1"/>
              <a:gd fmla="val 50000" name="adj2"/>
            </a:avLst>
          </a:prstGeom>
          <a:solidFill>
            <a:srgbClr val="76658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 name="Google Shape;716;p84"/>
          <p:cNvSpPr txBox="1"/>
          <p:nvPr>
            <p:ph type="ctrTitle"/>
          </p:nvPr>
        </p:nvSpPr>
        <p:spPr>
          <a:xfrm>
            <a:off x="1091550" y="4460225"/>
            <a:ext cx="6967800" cy="341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1760">
                <a:solidFill>
                  <a:schemeClr val="lt1"/>
                </a:solidFill>
                <a:latin typeface="Sora Light"/>
                <a:ea typeface="Sora Light"/>
                <a:cs typeface="Sora Light"/>
                <a:sym typeface="Sora Light"/>
              </a:rPr>
              <a:t>Agility - Ease of use - Productivity - Management</a:t>
            </a:r>
            <a:endParaRPr sz="1360">
              <a:solidFill>
                <a:schemeClr val="lt1"/>
              </a:solidFill>
              <a:latin typeface="Sora Light"/>
              <a:ea typeface="Sora Light"/>
              <a:cs typeface="Sora Light"/>
              <a:sym typeface="Sora Light"/>
            </a:endParaRPr>
          </a:p>
          <a:p>
            <a:pPr indent="0" lvl="0" marL="0" rtl="0" algn="ctr">
              <a:spcBef>
                <a:spcPts val="0"/>
              </a:spcBef>
              <a:spcAft>
                <a:spcPts val="0"/>
              </a:spcAft>
              <a:buSzPts val="990"/>
              <a:buNone/>
            </a:pPr>
            <a:r>
              <a:t/>
            </a:r>
            <a:endParaRPr sz="1360">
              <a:solidFill>
                <a:schemeClr val="lt1"/>
              </a:solidFill>
              <a:latin typeface="Sora Light"/>
              <a:ea typeface="Sora Light"/>
              <a:cs typeface="Sora Light"/>
              <a:sym typeface="Sora Light"/>
            </a:endParaRPr>
          </a:p>
          <a:p>
            <a:pPr indent="0" lvl="0" marL="0" rtl="0" algn="l">
              <a:spcBef>
                <a:spcPts val="0"/>
              </a:spcBef>
              <a:spcAft>
                <a:spcPts val="0"/>
              </a:spcAft>
              <a:buSzPts val="990"/>
              <a:buNone/>
            </a:pPr>
            <a:r>
              <a:t/>
            </a:r>
            <a:endParaRPr sz="1360">
              <a:solidFill>
                <a:schemeClr val="lt1"/>
              </a:solidFill>
              <a:latin typeface="Sora Light"/>
              <a:ea typeface="Sora Light"/>
              <a:cs typeface="Sora Light"/>
              <a:sym typeface="Sora Light"/>
            </a:endParaRPr>
          </a:p>
          <a:p>
            <a:pPr indent="0" lvl="0" marL="0" rtl="0" algn="ctr">
              <a:spcBef>
                <a:spcPts val="0"/>
              </a:spcBef>
              <a:spcAft>
                <a:spcPts val="0"/>
              </a:spcAft>
              <a:buSzPts val="990"/>
              <a:buNone/>
            </a:pPr>
            <a:r>
              <a:t/>
            </a:r>
            <a:endParaRPr sz="1360">
              <a:solidFill>
                <a:schemeClr val="lt1"/>
              </a:solidFill>
              <a:latin typeface="Sora Light"/>
              <a:ea typeface="Sora Light"/>
              <a:cs typeface="Sora Light"/>
              <a:sym typeface="Sora Light"/>
            </a:endParaRPr>
          </a:p>
          <a:p>
            <a:pPr indent="0" lvl="0" marL="0" rtl="0" algn="ctr">
              <a:spcBef>
                <a:spcPts val="0"/>
              </a:spcBef>
              <a:spcAft>
                <a:spcPts val="0"/>
              </a:spcAft>
              <a:buSzPts val="990"/>
              <a:buNone/>
            </a:pPr>
            <a:r>
              <a:t/>
            </a:r>
            <a:endParaRPr sz="1760">
              <a:solidFill>
                <a:schemeClr val="lt1"/>
              </a:solidFill>
              <a:latin typeface="Sora Light"/>
              <a:ea typeface="Sora Light"/>
              <a:cs typeface="Sora Light"/>
              <a:sym typeface="Sora Light"/>
            </a:endParaRPr>
          </a:p>
          <a:p>
            <a:pPr indent="0" lvl="0" marL="0" rtl="0" algn="ctr">
              <a:spcBef>
                <a:spcPts val="0"/>
              </a:spcBef>
              <a:spcAft>
                <a:spcPts val="0"/>
              </a:spcAft>
              <a:buSzPts val="990"/>
              <a:buNone/>
            </a:pPr>
            <a:r>
              <a:t/>
            </a:r>
            <a:endParaRPr sz="1760">
              <a:solidFill>
                <a:schemeClr val="lt1"/>
              </a:solidFill>
              <a:latin typeface="Sora Light"/>
              <a:ea typeface="Sora Light"/>
              <a:cs typeface="Sora Light"/>
              <a:sym typeface="Sora Light"/>
            </a:endParaRPr>
          </a:p>
          <a:p>
            <a:pPr indent="0" lvl="0" marL="0" rtl="0" algn="ctr">
              <a:spcBef>
                <a:spcPts val="0"/>
              </a:spcBef>
              <a:spcAft>
                <a:spcPts val="0"/>
              </a:spcAft>
              <a:buSzPts val="990"/>
              <a:buNone/>
            </a:pPr>
            <a:r>
              <a:t/>
            </a:r>
            <a:endParaRPr sz="1760">
              <a:solidFill>
                <a:schemeClr val="lt1"/>
              </a:solidFill>
              <a:latin typeface="Sora Light"/>
              <a:ea typeface="Sora Light"/>
              <a:cs typeface="Sora Light"/>
              <a:sym typeface="Sora Ligh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pic>
        <p:nvPicPr>
          <p:cNvPr id="721" name="Google Shape;721;p85"/>
          <p:cNvPicPr preferRelativeResize="0"/>
          <p:nvPr/>
        </p:nvPicPr>
        <p:blipFill rotWithShape="1">
          <a:blip r:embed="rId3">
            <a:alphaModFix/>
          </a:blip>
          <a:srcRect b="0" l="15761" r="0" t="0"/>
          <a:stretch/>
        </p:blipFill>
        <p:spPr>
          <a:xfrm>
            <a:off x="-1" y="652175"/>
            <a:ext cx="4187726" cy="3314125"/>
          </a:xfrm>
          <a:prstGeom prst="rect">
            <a:avLst/>
          </a:prstGeom>
          <a:noFill/>
          <a:ln>
            <a:noFill/>
          </a:ln>
        </p:spPr>
      </p:pic>
      <p:sp>
        <p:nvSpPr>
          <p:cNvPr id="722" name="Google Shape;722;p85"/>
          <p:cNvSpPr/>
          <p:nvPr/>
        </p:nvSpPr>
        <p:spPr>
          <a:xfrm>
            <a:off x="3932175" y="-3600"/>
            <a:ext cx="5211900" cy="5150700"/>
          </a:xfrm>
          <a:prstGeom prst="rect">
            <a:avLst/>
          </a:prstGeom>
          <a:solidFill>
            <a:srgbClr val="37294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23" name="Google Shape;723;p85"/>
          <p:cNvPicPr preferRelativeResize="0"/>
          <p:nvPr/>
        </p:nvPicPr>
        <p:blipFill rotWithShape="1">
          <a:blip r:embed="rId4">
            <a:alphaModFix/>
          </a:blip>
          <a:srcRect b="0" l="0" r="0" t="0"/>
          <a:stretch/>
        </p:blipFill>
        <p:spPr>
          <a:xfrm rot="-2932682">
            <a:off x="2144900" y="4480827"/>
            <a:ext cx="1165151" cy="1165151"/>
          </a:xfrm>
          <a:prstGeom prst="rect">
            <a:avLst/>
          </a:prstGeom>
          <a:noFill/>
          <a:ln>
            <a:noFill/>
          </a:ln>
        </p:spPr>
      </p:pic>
      <p:pic>
        <p:nvPicPr>
          <p:cNvPr id="724" name="Google Shape;724;p85"/>
          <p:cNvPicPr preferRelativeResize="0"/>
          <p:nvPr/>
        </p:nvPicPr>
        <p:blipFill rotWithShape="1">
          <a:blip r:embed="rId4">
            <a:alphaModFix/>
          </a:blip>
          <a:srcRect b="0" l="0" r="0" t="0"/>
          <a:stretch/>
        </p:blipFill>
        <p:spPr>
          <a:xfrm rot="-1217264">
            <a:off x="589315" y="3872074"/>
            <a:ext cx="434869" cy="434876"/>
          </a:xfrm>
          <a:prstGeom prst="rect">
            <a:avLst/>
          </a:prstGeom>
          <a:noFill/>
          <a:ln>
            <a:noFill/>
          </a:ln>
        </p:spPr>
      </p:pic>
      <p:pic>
        <p:nvPicPr>
          <p:cNvPr id="725" name="Google Shape;725;p85"/>
          <p:cNvPicPr preferRelativeResize="0"/>
          <p:nvPr/>
        </p:nvPicPr>
        <p:blipFill rotWithShape="1">
          <a:blip r:embed="rId5">
            <a:alphaModFix/>
          </a:blip>
          <a:srcRect b="0" l="0" r="0" t="0"/>
          <a:stretch/>
        </p:blipFill>
        <p:spPr>
          <a:xfrm>
            <a:off x="3796425" y="3232375"/>
            <a:ext cx="219749" cy="219749"/>
          </a:xfrm>
          <a:prstGeom prst="rect">
            <a:avLst/>
          </a:prstGeom>
          <a:noFill/>
          <a:ln>
            <a:noFill/>
          </a:ln>
        </p:spPr>
      </p:pic>
      <p:pic>
        <p:nvPicPr>
          <p:cNvPr id="726" name="Google Shape;726;p85"/>
          <p:cNvPicPr preferRelativeResize="0"/>
          <p:nvPr/>
        </p:nvPicPr>
        <p:blipFill rotWithShape="1">
          <a:blip r:embed="rId5">
            <a:alphaModFix/>
          </a:blip>
          <a:srcRect b="0" l="0" r="0" t="0"/>
          <a:stretch/>
        </p:blipFill>
        <p:spPr>
          <a:xfrm rot="-1602586">
            <a:off x="1715912" y="4441375"/>
            <a:ext cx="161825" cy="161825"/>
          </a:xfrm>
          <a:prstGeom prst="rect">
            <a:avLst/>
          </a:prstGeom>
          <a:noFill/>
          <a:ln>
            <a:noFill/>
          </a:ln>
        </p:spPr>
      </p:pic>
      <p:sp>
        <p:nvSpPr>
          <p:cNvPr id="727" name="Google Shape;727;p85"/>
          <p:cNvSpPr txBox="1"/>
          <p:nvPr>
            <p:ph idx="4294967295" type="title"/>
          </p:nvPr>
        </p:nvSpPr>
        <p:spPr>
          <a:xfrm>
            <a:off x="3978075" y="1342488"/>
            <a:ext cx="5120100" cy="19335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GB" sz="2400">
                <a:solidFill>
                  <a:schemeClr val="lt1"/>
                </a:solidFill>
                <a:latin typeface="Sora Light"/>
                <a:ea typeface="Sora Light"/>
                <a:cs typeface="Sora Light"/>
                <a:sym typeface="Sora Light"/>
              </a:rPr>
              <a:t>Use Cases</a:t>
            </a:r>
            <a:endParaRPr sz="1300">
              <a:solidFill>
                <a:schemeClr val="lt1"/>
              </a:solidFill>
              <a:latin typeface="Sora Light"/>
              <a:ea typeface="Sora Light"/>
              <a:cs typeface="Sora Light"/>
              <a:sym typeface="Sora Light"/>
            </a:endParaRPr>
          </a:p>
        </p:txBody>
      </p:sp>
      <p:pic>
        <p:nvPicPr>
          <p:cNvPr id="728" name="Google Shape;728;p85"/>
          <p:cNvPicPr preferRelativeResize="0"/>
          <p:nvPr/>
        </p:nvPicPr>
        <p:blipFill rotWithShape="1">
          <a:blip r:embed="rId6">
            <a:alphaModFix/>
          </a:blip>
          <a:srcRect b="0" l="0" r="0" t="0"/>
          <a:stretch/>
        </p:blipFill>
        <p:spPr>
          <a:xfrm>
            <a:off x="254600" y="215450"/>
            <a:ext cx="551700" cy="161828"/>
          </a:xfrm>
          <a:prstGeom prst="rect">
            <a:avLst/>
          </a:prstGeom>
          <a:noFill/>
          <a:ln>
            <a:noFill/>
          </a:ln>
        </p:spPr>
      </p:pic>
      <p:pic>
        <p:nvPicPr>
          <p:cNvPr id="729" name="Google Shape;729;p85"/>
          <p:cNvPicPr preferRelativeResize="0"/>
          <p:nvPr/>
        </p:nvPicPr>
        <p:blipFill>
          <a:blip r:embed="rId7">
            <a:alphaModFix/>
          </a:blip>
          <a:stretch>
            <a:fillRect/>
          </a:stretch>
        </p:blipFill>
        <p:spPr>
          <a:xfrm>
            <a:off x="891766" y="173792"/>
            <a:ext cx="769459" cy="215761"/>
          </a:xfrm>
          <a:prstGeom prst="rect">
            <a:avLst/>
          </a:prstGeom>
          <a:noFill/>
          <a:ln>
            <a:noFill/>
          </a:ln>
        </p:spPr>
      </p:pic>
      <p:cxnSp>
        <p:nvCxnSpPr>
          <p:cNvPr id="730" name="Google Shape;730;p85"/>
          <p:cNvCxnSpPr/>
          <p:nvPr/>
        </p:nvCxnSpPr>
        <p:spPr>
          <a:xfrm>
            <a:off x="865650" y="148339"/>
            <a:ext cx="1500" cy="260700"/>
          </a:xfrm>
          <a:prstGeom prst="straightConnector1">
            <a:avLst/>
          </a:prstGeom>
          <a:noFill/>
          <a:ln cap="flat" cmpd="sng" w="9525">
            <a:solidFill>
              <a:srgbClr val="D9D9D9"/>
            </a:solidFill>
            <a:prstDash val="solid"/>
            <a:round/>
            <a:headEnd len="med" w="med" type="none"/>
            <a:tailEnd len="med" w="med" type="none"/>
          </a:ln>
        </p:spPr>
      </p:cxn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4" name="Shape 734"/>
        <p:cNvGrpSpPr/>
        <p:nvPr/>
      </p:nvGrpSpPr>
      <p:grpSpPr>
        <a:xfrm>
          <a:off x="0" y="0"/>
          <a:ext cx="0" cy="0"/>
          <a:chOff x="0" y="0"/>
          <a:chExt cx="0" cy="0"/>
        </a:xfrm>
      </p:grpSpPr>
      <p:sp>
        <p:nvSpPr>
          <p:cNvPr id="735" name="Google Shape;735;p86"/>
          <p:cNvSpPr/>
          <p:nvPr/>
        </p:nvSpPr>
        <p:spPr>
          <a:xfrm>
            <a:off x="0" y="-3600"/>
            <a:ext cx="9144000" cy="5150700"/>
          </a:xfrm>
          <a:prstGeom prst="rect">
            <a:avLst/>
          </a:prstGeom>
          <a:solidFill>
            <a:srgbClr val="3729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pic>
        <p:nvPicPr>
          <p:cNvPr id="736" name="Google Shape;736;p86"/>
          <p:cNvPicPr preferRelativeResize="0"/>
          <p:nvPr/>
        </p:nvPicPr>
        <p:blipFill>
          <a:blip r:embed="rId3">
            <a:alphaModFix/>
          </a:blip>
          <a:stretch>
            <a:fillRect/>
          </a:stretch>
        </p:blipFill>
        <p:spPr>
          <a:xfrm rot="-2700000">
            <a:off x="626325" y="577325"/>
            <a:ext cx="186974" cy="186974"/>
          </a:xfrm>
          <a:prstGeom prst="rect">
            <a:avLst/>
          </a:prstGeom>
          <a:noFill/>
          <a:ln>
            <a:noFill/>
          </a:ln>
        </p:spPr>
      </p:pic>
      <p:pic>
        <p:nvPicPr>
          <p:cNvPr id="737" name="Google Shape;737;p86"/>
          <p:cNvPicPr preferRelativeResize="0"/>
          <p:nvPr/>
        </p:nvPicPr>
        <p:blipFill>
          <a:blip r:embed="rId4">
            <a:alphaModFix/>
          </a:blip>
          <a:stretch>
            <a:fillRect/>
          </a:stretch>
        </p:blipFill>
        <p:spPr>
          <a:xfrm rot="-900004">
            <a:off x="878200" y="3916275"/>
            <a:ext cx="346425" cy="346425"/>
          </a:xfrm>
          <a:prstGeom prst="rect">
            <a:avLst/>
          </a:prstGeom>
          <a:noFill/>
          <a:ln>
            <a:noFill/>
          </a:ln>
        </p:spPr>
      </p:pic>
      <p:pic>
        <p:nvPicPr>
          <p:cNvPr id="738" name="Google Shape;738;p86"/>
          <p:cNvPicPr preferRelativeResize="0"/>
          <p:nvPr/>
        </p:nvPicPr>
        <p:blipFill>
          <a:blip r:embed="rId4">
            <a:alphaModFix/>
          </a:blip>
          <a:stretch>
            <a:fillRect/>
          </a:stretch>
        </p:blipFill>
        <p:spPr>
          <a:xfrm rot="-900168">
            <a:off x="1680625" y="1919005"/>
            <a:ext cx="141274" cy="141291"/>
          </a:xfrm>
          <a:prstGeom prst="rect">
            <a:avLst/>
          </a:prstGeom>
          <a:noFill/>
          <a:ln>
            <a:noFill/>
          </a:ln>
        </p:spPr>
      </p:pic>
      <p:pic>
        <p:nvPicPr>
          <p:cNvPr id="739" name="Google Shape;739;p86"/>
          <p:cNvPicPr preferRelativeResize="0"/>
          <p:nvPr/>
        </p:nvPicPr>
        <p:blipFill>
          <a:blip r:embed="rId4">
            <a:alphaModFix/>
          </a:blip>
          <a:stretch>
            <a:fillRect/>
          </a:stretch>
        </p:blipFill>
        <p:spPr>
          <a:xfrm rot="-900015">
            <a:off x="7645580" y="2219853"/>
            <a:ext cx="192896" cy="192896"/>
          </a:xfrm>
          <a:prstGeom prst="rect">
            <a:avLst/>
          </a:prstGeom>
          <a:noFill/>
          <a:ln>
            <a:noFill/>
          </a:ln>
        </p:spPr>
      </p:pic>
      <p:pic>
        <p:nvPicPr>
          <p:cNvPr id="740" name="Google Shape;740;p86"/>
          <p:cNvPicPr preferRelativeResize="0"/>
          <p:nvPr/>
        </p:nvPicPr>
        <p:blipFill>
          <a:blip r:embed="rId3">
            <a:alphaModFix/>
          </a:blip>
          <a:stretch>
            <a:fillRect/>
          </a:stretch>
        </p:blipFill>
        <p:spPr>
          <a:xfrm rot="-833374">
            <a:off x="7342150" y="540800"/>
            <a:ext cx="186974" cy="186974"/>
          </a:xfrm>
          <a:prstGeom prst="rect">
            <a:avLst/>
          </a:prstGeom>
          <a:noFill/>
          <a:ln>
            <a:noFill/>
          </a:ln>
        </p:spPr>
      </p:pic>
      <p:sp>
        <p:nvSpPr>
          <p:cNvPr id="741" name="Google Shape;741;p86"/>
          <p:cNvSpPr/>
          <p:nvPr/>
        </p:nvSpPr>
        <p:spPr>
          <a:xfrm>
            <a:off x="5785075" y="3343025"/>
            <a:ext cx="2596800" cy="765600"/>
          </a:xfrm>
          <a:prstGeom prst="roundRect">
            <a:avLst>
              <a:gd fmla="val 16667" name="adj"/>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venir"/>
              <a:buNone/>
            </a:pPr>
            <a:r>
              <a:rPr b="1" lang="en-GB" sz="1100">
                <a:solidFill>
                  <a:schemeClr val="lt1"/>
                </a:solidFill>
                <a:latin typeface="Sora"/>
                <a:ea typeface="Sora"/>
                <a:cs typeface="Sora"/>
                <a:sym typeface="Sora"/>
              </a:rPr>
              <a:t>Guest Lifetime Value</a:t>
            </a:r>
            <a:r>
              <a:rPr lang="en-GB" sz="1100">
                <a:solidFill>
                  <a:schemeClr val="lt1"/>
                </a:solidFill>
                <a:latin typeface="Sora Light"/>
                <a:ea typeface="Sora Light"/>
                <a:cs typeface="Sora Light"/>
                <a:sym typeface="Sora Light"/>
              </a:rPr>
              <a:t> - </a:t>
            </a:r>
            <a:endParaRPr i="0" sz="1100" u="none" cap="none" strike="noStrike">
              <a:solidFill>
                <a:schemeClr val="lt1"/>
              </a:solidFill>
              <a:latin typeface="Sora Light"/>
              <a:ea typeface="Sora Light"/>
              <a:cs typeface="Sora Light"/>
              <a:sym typeface="Sora Light"/>
            </a:endParaRPr>
          </a:p>
          <a:p>
            <a:pPr indent="0" lvl="0" marL="0" marR="0" rtl="0" algn="ctr">
              <a:lnSpc>
                <a:spcPct val="100000"/>
              </a:lnSpc>
              <a:spcBef>
                <a:spcPts val="0"/>
              </a:spcBef>
              <a:spcAft>
                <a:spcPts val="0"/>
              </a:spcAft>
              <a:buClr>
                <a:srgbClr val="000000"/>
              </a:buClr>
              <a:buSzPts val="2000"/>
              <a:buFont typeface="Avenir"/>
              <a:buNone/>
            </a:pPr>
            <a:r>
              <a:rPr lang="en-GB" sz="1100">
                <a:solidFill>
                  <a:schemeClr val="lt1"/>
                </a:solidFill>
                <a:latin typeface="Sora Light"/>
                <a:ea typeface="Sora Light"/>
                <a:cs typeface="Sora Light"/>
                <a:sym typeface="Sora Light"/>
              </a:rPr>
              <a:t>Personalized Communications,</a:t>
            </a:r>
            <a:endParaRPr i="0" sz="1100" u="none" cap="none" strike="noStrike">
              <a:solidFill>
                <a:schemeClr val="lt1"/>
              </a:solidFill>
              <a:latin typeface="Sora Light"/>
              <a:ea typeface="Sora Light"/>
              <a:cs typeface="Sora Light"/>
              <a:sym typeface="Sora Light"/>
            </a:endParaRPr>
          </a:p>
          <a:p>
            <a:pPr indent="0" lvl="0" marL="0" marR="0" rtl="0" algn="ctr">
              <a:lnSpc>
                <a:spcPct val="100000"/>
              </a:lnSpc>
              <a:spcBef>
                <a:spcPts val="0"/>
              </a:spcBef>
              <a:spcAft>
                <a:spcPts val="0"/>
              </a:spcAft>
              <a:buClr>
                <a:srgbClr val="000000"/>
              </a:buClr>
              <a:buSzPts val="2000"/>
              <a:buFont typeface="Avenir"/>
              <a:buNone/>
            </a:pPr>
            <a:r>
              <a:rPr i="0" lang="en-GB" sz="1100" u="none" cap="none" strike="noStrike">
                <a:solidFill>
                  <a:schemeClr val="lt1"/>
                </a:solidFill>
                <a:latin typeface="Sora Light"/>
                <a:ea typeface="Sora Light"/>
                <a:cs typeface="Sora Light"/>
                <a:sym typeface="Sora Light"/>
              </a:rPr>
              <a:t>Upsell and </a:t>
            </a:r>
            <a:r>
              <a:rPr lang="en-GB" sz="1100">
                <a:solidFill>
                  <a:schemeClr val="lt1"/>
                </a:solidFill>
                <a:latin typeface="Sora Light"/>
                <a:ea typeface="Sora Light"/>
                <a:cs typeface="Sora Light"/>
                <a:sym typeface="Sora Light"/>
              </a:rPr>
              <a:t>C</a:t>
            </a:r>
            <a:r>
              <a:rPr i="0" lang="en-GB" sz="1100" u="none" cap="none" strike="noStrike">
                <a:solidFill>
                  <a:schemeClr val="lt1"/>
                </a:solidFill>
                <a:latin typeface="Sora Light"/>
                <a:ea typeface="Sora Light"/>
                <a:cs typeface="Sora Light"/>
                <a:sym typeface="Sora Light"/>
              </a:rPr>
              <a:t>ross </a:t>
            </a:r>
            <a:r>
              <a:rPr lang="en-GB" sz="1100">
                <a:solidFill>
                  <a:schemeClr val="lt1"/>
                </a:solidFill>
                <a:latin typeface="Sora Light"/>
                <a:ea typeface="Sora Light"/>
                <a:cs typeface="Sora Light"/>
                <a:sym typeface="Sora Light"/>
              </a:rPr>
              <a:t>S</a:t>
            </a:r>
            <a:r>
              <a:rPr i="0" lang="en-GB" sz="1100" u="none" cap="none" strike="noStrike">
                <a:solidFill>
                  <a:schemeClr val="lt1"/>
                </a:solidFill>
                <a:latin typeface="Sora Light"/>
                <a:ea typeface="Sora Light"/>
                <a:cs typeface="Sora Light"/>
                <a:sym typeface="Sora Light"/>
              </a:rPr>
              <a:t>ell</a:t>
            </a:r>
            <a:endParaRPr i="0" sz="1100" u="none" cap="none" strike="noStrike">
              <a:solidFill>
                <a:schemeClr val="lt1"/>
              </a:solidFill>
              <a:latin typeface="Sora Light"/>
              <a:ea typeface="Sora Light"/>
              <a:cs typeface="Sora Light"/>
              <a:sym typeface="Sora Light"/>
            </a:endParaRPr>
          </a:p>
        </p:txBody>
      </p:sp>
      <p:pic>
        <p:nvPicPr>
          <p:cNvPr id="742" name="Google Shape;742;p86"/>
          <p:cNvPicPr preferRelativeResize="0"/>
          <p:nvPr/>
        </p:nvPicPr>
        <p:blipFill rotWithShape="1">
          <a:blip r:embed="rId5">
            <a:alphaModFix/>
          </a:blip>
          <a:srcRect b="0" l="0" r="0" t="0"/>
          <a:stretch/>
        </p:blipFill>
        <p:spPr>
          <a:xfrm>
            <a:off x="5316175" y="3402300"/>
            <a:ext cx="468900" cy="468900"/>
          </a:xfrm>
          <a:prstGeom prst="rect">
            <a:avLst/>
          </a:prstGeom>
          <a:noFill/>
          <a:ln>
            <a:noFill/>
          </a:ln>
        </p:spPr>
      </p:pic>
      <p:cxnSp>
        <p:nvCxnSpPr>
          <p:cNvPr id="743" name="Google Shape;743;p86"/>
          <p:cNvCxnSpPr/>
          <p:nvPr/>
        </p:nvCxnSpPr>
        <p:spPr>
          <a:xfrm rot="10800000">
            <a:off x="3655800" y="3077388"/>
            <a:ext cx="1832400" cy="3300"/>
          </a:xfrm>
          <a:prstGeom prst="straightConnector1">
            <a:avLst/>
          </a:prstGeom>
          <a:noFill/>
          <a:ln cap="flat" cmpd="sng" w="19050">
            <a:solidFill>
              <a:srgbClr val="8DA9DB"/>
            </a:solidFill>
            <a:prstDash val="solid"/>
            <a:round/>
            <a:headEnd len="med" w="med" type="none"/>
            <a:tailEnd len="med" w="med" type="none"/>
          </a:ln>
        </p:spPr>
      </p:cxnSp>
      <p:sp>
        <p:nvSpPr>
          <p:cNvPr id="744" name="Google Shape;744;p86"/>
          <p:cNvSpPr/>
          <p:nvPr/>
        </p:nvSpPr>
        <p:spPr>
          <a:xfrm>
            <a:off x="1167050" y="1494775"/>
            <a:ext cx="2143200" cy="641100"/>
          </a:xfrm>
          <a:prstGeom prst="roundRect">
            <a:avLst>
              <a:gd fmla="val 16667" name="adj"/>
            </a:avLst>
          </a:prstGeom>
          <a:noFill/>
          <a:ln>
            <a:noFill/>
          </a:ln>
        </p:spPr>
        <p:txBody>
          <a:bodyPr anchorCtr="0" anchor="ctr" bIns="17150" lIns="34275" spcFirstLastPara="1" rIns="34275" wrap="square" tIns="17150">
            <a:noAutofit/>
          </a:bodyPr>
          <a:lstStyle/>
          <a:p>
            <a:pPr indent="0" lvl="0" marL="0" marR="0" rtl="0" algn="ctr">
              <a:lnSpc>
                <a:spcPct val="100000"/>
              </a:lnSpc>
              <a:spcBef>
                <a:spcPts val="0"/>
              </a:spcBef>
              <a:spcAft>
                <a:spcPts val="0"/>
              </a:spcAft>
              <a:buClr>
                <a:schemeClr val="dk1"/>
              </a:buClr>
              <a:buSzPts val="800"/>
              <a:buFont typeface="Avenir"/>
              <a:buNone/>
            </a:pPr>
            <a:r>
              <a:rPr b="1" lang="en-GB" sz="1100">
                <a:solidFill>
                  <a:schemeClr val="lt1"/>
                </a:solidFill>
                <a:latin typeface="Sora"/>
                <a:ea typeface="Sora"/>
                <a:cs typeface="Sora"/>
                <a:sym typeface="Sora"/>
              </a:rPr>
              <a:t>Account Centric</a:t>
            </a:r>
            <a:r>
              <a:rPr lang="en-GB" sz="1100">
                <a:solidFill>
                  <a:schemeClr val="lt1"/>
                </a:solidFill>
                <a:latin typeface="Sora Light"/>
                <a:ea typeface="Sora Light"/>
                <a:cs typeface="Sora Light"/>
                <a:sym typeface="Sora Light"/>
              </a:rPr>
              <a:t> - </a:t>
            </a:r>
            <a:r>
              <a:rPr i="0" lang="en-GB" sz="1100" u="none" cap="none" strike="noStrike">
                <a:solidFill>
                  <a:schemeClr val="lt1"/>
                </a:solidFill>
                <a:latin typeface="Sora Light"/>
                <a:ea typeface="Sora Light"/>
                <a:cs typeface="Sora Light"/>
                <a:sym typeface="Sora Light"/>
              </a:rPr>
              <a:t>Work efficiently with corporate and agency</a:t>
            </a:r>
            <a:r>
              <a:rPr lang="en-GB" sz="1100">
                <a:solidFill>
                  <a:schemeClr val="lt1"/>
                </a:solidFill>
                <a:latin typeface="Sora Light"/>
                <a:ea typeface="Sora Light"/>
                <a:cs typeface="Sora Light"/>
                <a:sym typeface="Sora Light"/>
              </a:rPr>
              <a:t> accounts</a:t>
            </a:r>
            <a:endParaRPr i="0" sz="1100" u="none" cap="none" strike="noStrike">
              <a:solidFill>
                <a:schemeClr val="lt1"/>
              </a:solidFill>
              <a:latin typeface="Sora Light"/>
              <a:ea typeface="Sora Light"/>
              <a:cs typeface="Sora Light"/>
              <a:sym typeface="Sora Light"/>
            </a:endParaRPr>
          </a:p>
        </p:txBody>
      </p:sp>
      <p:pic>
        <p:nvPicPr>
          <p:cNvPr id="745" name="Google Shape;745;p86"/>
          <p:cNvPicPr preferRelativeResize="0"/>
          <p:nvPr/>
        </p:nvPicPr>
        <p:blipFill rotWithShape="1">
          <a:blip r:embed="rId6">
            <a:alphaModFix/>
          </a:blip>
          <a:srcRect b="0" l="0" r="0" t="0"/>
          <a:stretch/>
        </p:blipFill>
        <p:spPr>
          <a:xfrm>
            <a:off x="3513516" y="1601731"/>
            <a:ext cx="342900" cy="342900"/>
          </a:xfrm>
          <a:prstGeom prst="rect">
            <a:avLst/>
          </a:prstGeom>
          <a:noFill/>
          <a:ln>
            <a:noFill/>
          </a:ln>
        </p:spPr>
      </p:pic>
      <p:sp>
        <p:nvSpPr>
          <p:cNvPr id="746" name="Google Shape;746;p86"/>
          <p:cNvSpPr/>
          <p:nvPr/>
        </p:nvSpPr>
        <p:spPr>
          <a:xfrm>
            <a:off x="6011875" y="1494775"/>
            <a:ext cx="2143200" cy="556800"/>
          </a:xfrm>
          <a:prstGeom prst="roundRect">
            <a:avLst>
              <a:gd fmla="val 16667" name="adj"/>
            </a:avLst>
          </a:prstGeom>
          <a:noFill/>
          <a:ln>
            <a:noFill/>
          </a:ln>
        </p:spPr>
        <p:txBody>
          <a:bodyPr anchorCtr="0" anchor="ctr" bIns="17150" lIns="34275" spcFirstLastPara="1" rIns="34275" wrap="square" tIns="17150">
            <a:noAutofit/>
          </a:bodyPr>
          <a:lstStyle/>
          <a:p>
            <a:pPr indent="0" lvl="0" marL="0" marR="0" rtl="0" algn="ctr">
              <a:lnSpc>
                <a:spcPct val="100000"/>
              </a:lnSpc>
              <a:spcBef>
                <a:spcPts val="0"/>
              </a:spcBef>
              <a:spcAft>
                <a:spcPts val="0"/>
              </a:spcAft>
              <a:buClr>
                <a:schemeClr val="dk1"/>
              </a:buClr>
              <a:buSzPts val="800"/>
              <a:buFont typeface="Avenir"/>
              <a:buNone/>
            </a:pPr>
            <a:r>
              <a:rPr b="1" lang="en-GB" sz="1100">
                <a:solidFill>
                  <a:schemeClr val="lt1"/>
                </a:solidFill>
                <a:latin typeface="Sora"/>
                <a:ea typeface="Sora"/>
                <a:cs typeface="Sora"/>
                <a:sym typeface="Sora"/>
              </a:rPr>
              <a:t>Personalized Services</a:t>
            </a:r>
            <a:r>
              <a:rPr lang="en-GB" sz="1100">
                <a:solidFill>
                  <a:schemeClr val="lt1"/>
                </a:solidFill>
                <a:latin typeface="Sora Light"/>
                <a:ea typeface="Sora Light"/>
                <a:cs typeface="Sora Light"/>
                <a:sym typeface="Sora Light"/>
              </a:rPr>
              <a:t> - </a:t>
            </a:r>
            <a:r>
              <a:rPr i="0" lang="en-GB" sz="1100" u="none" cap="none" strike="noStrike">
                <a:solidFill>
                  <a:schemeClr val="lt1"/>
                </a:solidFill>
                <a:latin typeface="Sora Light"/>
                <a:ea typeface="Sora Light"/>
                <a:cs typeface="Sora Light"/>
                <a:sym typeface="Sora Light"/>
              </a:rPr>
              <a:t>Build higher-margin</a:t>
            </a:r>
            <a:endParaRPr i="0" sz="1100" u="none" cap="none" strike="noStrike">
              <a:solidFill>
                <a:schemeClr val="lt1"/>
              </a:solidFill>
              <a:latin typeface="Sora Light"/>
              <a:ea typeface="Sora Light"/>
              <a:cs typeface="Sora Light"/>
              <a:sym typeface="Sora Light"/>
            </a:endParaRPr>
          </a:p>
          <a:p>
            <a:pPr indent="0" lvl="0" marL="0" marR="0" rtl="0" algn="ctr">
              <a:lnSpc>
                <a:spcPct val="100000"/>
              </a:lnSpc>
              <a:spcBef>
                <a:spcPts val="0"/>
              </a:spcBef>
              <a:spcAft>
                <a:spcPts val="0"/>
              </a:spcAft>
              <a:buClr>
                <a:schemeClr val="dk1"/>
              </a:buClr>
              <a:buSzPts val="800"/>
              <a:buFont typeface="Avenir"/>
              <a:buNone/>
            </a:pPr>
            <a:r>
              <a:rPr i="0" lang="en-GB" sz="1100" u="none" cap="none" strike="noStrike">
                <a:solidFill>
                  <a:schemeClr val="lt1"/>
                </a:solidFill>
                <a:latin typeface="Sora Light"/>
                <a:ea typeface="Sora Light"/>
                <a:cs typeface="Sora Light"/>
                <a:sym typeface="Sora Light"/>
              </a:rPr>
              <a:t>tailored packaged services</a:t>
            </a:r>
            <a:endParaRPr i="0" sz="1100" u="none" cap="none" strike="noStrike">
              <a:solidFill>
                <a:schemeClr val="lt1"/>
              </a:solidFill>
              <a:latin typeface="Sora Light"/>
              <a:ea typeface="Sora Light"/>
              <a:cs typeface="Sora Light"/>
              <a:sym typeface="Sora Light"/>
            </a:endParaRPr>
          </a:p>
        </p:txBody>
      </p:sp>
      <p:pic>
        <p:nvPicPr>
          <p:cNvPr id="747" name="Google Shape;747;p86"/>
          <p:cNvPicPr preferRelativeResize="0"/>
          <p:nvPr/>
        </p:nvPicPr>
        <p:blipFill rotWithShape="1">
          <a:blip r:embed="rId7">
            <a:alphaModFix/>
          </a:blip>
          <a:srcRect b="0" l="0" r="0" t="0"/>
          <a:stretch/>
        </p:blipFill>
        <p:spPr>
          <a:xfrm>
            <a:off x="5379182" y="1601717"/>
            <a:ext cx="342900" cy="342900"/>
          </a:xfrm>
          <a:prstGeom prst="rect">
            <a:avLst/>
          </a:prstGeom>
          <a:noFill/>
          <a:ln>
            <a:noFill/>
          </a:ln>
        </p:spPr>
      </p:pic>
      <p:sp>
        <p:nvSpPr>
          <p:cNvPr id="748" name="Google Shape;748;p86"/>
          <p:cNvSpPr/>
          <p:nvPr/>
        </p:nvSpPr>
        <p:spPr>
          <a:xfrm>
            <a:off x="1167050" y="3305775"/>
            <a:ext cx="2143200" cy="704100"/>
          </a:xfrm>
          <a:prstGeom prst="roundRect">
            <a:avLst>
              <a:gd fmla="val 16667" name="adj"/>
            </a:avLst>
          </a:prstGeom>
          <a:noFill/>
          <a:ln>
            <a:noFill/>
          </a:ln>
        </p:spPr>
        <p:txBody>
          <a:bodyPr anchorCtr="0" anchor="ctr" bIns="17150" lIns="34275" spcFirstLastPara="1" rIns="34275" wrap="square" tIns="17150">
            <a:noAutofit/>
          </a:bodyPr>
          <a:lstStyle/>
          <a:p>
            <a:pPr indent="0" lvl="0" marL="0" marR="0" rtl="0" algn="ctr">
              <a:lnSpc>
                <a:spcPct val="100000"/>
              </a:lnSpc>
              <a:spcBef>
                <a:spcPts val="0"/>
              </a:spcBef>
              <a:spcAft>
                <a:spcPts val="0"/>
              </a:spcAft>
              <a:buClr>
                <a:schemeClr val="dk1"/>
              </a:buClr>
              <a:buSzPts val="800"/>
              <a:buFont typeface="Avenir"/>
              <a:buNone/>
            </a:pPr>
            <a:r>
              <a:rPr b="1" lang="en-GB" sz="1100">
                <a:solidFill>
                  <a:schemeClr val="lt1"/>
                </a:solidFill>
                <a:latin typeface="Sora"/>
                <a:ea typeface="Sora"/>
                <a:cs typeface="Sora"/>
                <a:sym typeface="Sora"/>
              </a:rPr>
              <a:t>Data Driven Decision</a:t>
            </a:r>
            <a:r>
              <a:rPr lang="en-GB" sz="1100">
                <a:solidFill>
                  <a:schemeClr val="lt1"/>
                </a:solidFill>
                <a:latin typeface="Sora Light"/>
                <a:ea typeface="Sora Light"/>
                <a:cs typeface="Sora Light"/>
                <a:sym typeface="Sora Light"/>
              </a:rPr>
              <a:t> - </a:t>
            </a:r>
            <a:r>
              <a:rPr i="0" lang="en-GB" sz="1100" u="none" cap="none" strike="noStrike">
                <a:solidFill>
                  <a:schemeClr val="lt1"/>
                </a:solidFill>
                <a:latin typeface="Sora Light"/>
                <a:ea typeface="Sora Light"/>
                <a:cs typeface="Sora Light"/>
                <a:sym typeface="Sora Light"/>
              </a:rPr>
              <a:t>Drive operational excellence</a:t>
            </a:r>
            <a:r>
              <a:rPr lang="en-GB" sz="1100">
                <a:solidFill>
                  <a:schemeClr val="lt1"/>
                </a:solidFill>
                <a:latin typeface="Sora Light"/>
                <a:ea typeface="Sora Light"/>
                <a:cs typeface="Sora Light"/>
                <a:sym typeface="Sora Light"/>
              </a:rPr>
              <a:t> based on clean data</a:t>
            </a:r>
            <a:endParaRPr i="0" sz="1100" u="none" cap="none" strike="noStrike">
              <a:solidFill>
                <a:schemeClr val="lt1"/>
              </a:solidFill>
              <a:latin typeface="Sora Light"/>
              <a:ea typeface="Sora Light"/>
              <a:cs typeface="Sora Light"/>
              <a:sym typeface="Sora Light"/>
            </a:endParaRPr>
          </a:p>
        </p:txBody>
      </p:sp>
      <p:pic>
        <p:nvPicPr>
          <p:cNvPr id="749" name="Google Shape;749;p86"/>
          <p:cNvPicPr preferRelativeResize="0"/>
          <p:nvPr/>
        </p:nvPicPr>
        <p:blipFill rotWithShape="1">
          <a:blip r:embed="rId8">
            <a:alphaModFix/>
          </a:blip>
          <a:srcRect b="0" l="0" r="0" t="0"/>
          <a:stretch/>
        </p:blipFill>
        <p:spPr>
          <a:xfrm>
            <a:off x="3584415" y="3411080"/>
            <a:ext cx="342900" cy="372488"/>
          </a:xfrm>
          <a:prstGeom prst="rect">
            <a:avLst/>
          </a:prstGeom>
          <a:noFill/>
          <a:ln>
            <a:noFill/>
          </a:ln>
        </p:spPr>
      </p:pic>
      <p:sp>
        <p:nvSpPr>
          <p:cNvPr id="750" name="Google Shape;750;p86"/>
          <p:cNvSpPr txBox="1"/>
          <p:nvPr>
            <p:ph type="ctrTitle"/>
          </p:nvPr>
        </p:nvSpPr>
        <p:spPr>
          <a:xfrm>
            <a:off x="1759175" y="211650"/>
            <a:ext cx="5910300" cy="6540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GB" sz="2400">
                <a:solidFill>
                  <a:schemeClr val="lt1"/>
                </a:solidFill>
                <a:latin typeface="Sora Light"/>
                <a:ea typeface="Sora Light"/>
                <a:cs typeface="Sora Light"/>
                <a:sym typeface="Sora Light"/>
              </a:rPr>
              <a:t>Use Cases: </a:t>
            </a:r>
            <a:endParaRPr sz="2400">
              <a:solidFill>
                <a:schemeClr val="lt1"/>
              </a:solidFill>
              <a:latin typeface="Sora Light"/>
              <a:ea typeface="Sora Light"/>
              <a:cs typeface="Sora Light"/>
              <a:sym typeface="Sora Light"/>
            </a:endParaRPr>
          </a:p>
          <a:p>
            <a:pPr indent="0" lvl="0" marL="0" rtl="0" algn="ctr">
              <a:spcBef>
                <a:spcPts val="0"/>
              </a:spcBef>
              <a:spcAft>
                <a:spcPts val="0"/>
              </a:spcAft>
              <a:buNone/>
            </a:pPr>
            <a:r>
              <a:rPr lang="en-GB" sz="2400">
                <a:solidFill>
                  <a:schemeClr val="lt1"/>
                </a:solidFill>
                <a:latin typeface="Sora Light"/>
                <a:ea typeface="Sora Light"/>
                <a:cs typeface="Sora Light"/>
                <a:sym typeface="Sora Light"/>
              </a:rPr>
              <a:t>Go beyond the OTA room only business</a:t>
            </a:r>
            <a:endParaRPr sz="2400">
              <a:solidFill>
                <a:schemeClr val="lt1"/>
              </a:solidFill>
              <a:latin typeface="Sora Light"/>
              <a:ea typeface="Sora Light"/>
              <a:cs typeface="Sora Light"/>
              <a:sym typeface="Sora Light"/>
            </a:endParaRPr>
          </a:p>
        </p:txBody>
      </p:sp>
      <p:pic>
        <p:nvPicPr>
          <p:cNvPr id="751" name="Google Shape;751;p86"/>
          <p:cNvPicPr preferRelativeResize="0"/>
          <p:nvPr/>
        </p:nvPicPr>
        <p:blipFill>
          <a:blip r:embed="rId9">
            <a:alphaModFix/>
          </a:blip>
          <a:stretch>
            <a:fillRect/>
          </a:stretch>
        </p:blipFill>
        <p:spPr>
          <a:xfrm>
            <a:off x="254600" y="215450"/>
            <a:ext cx="551700" cy="161828"/>
          </a:xfrm>
          <a:prstGeom prst="rect">
            <a:avLst/>
          </a:prstGeom>
          <a:noFill/>
          <a:ln>
            <a:noFill/>
          </a:ln>
        </p:spPr>
      </p:pic>
      <p:sp>
        <p:nvSpPr>
          <p:cNvPr id="752" name="Google Shape;752;p86"/>
          <p:cNvSpPr/>
          <p:nvPr/>
        </p:nvSpPr>
        <p:spPr>
          <a:xfrm>
            <a:off x="2478950" y="2299700"/>
            <a:ext cx="1623000" cy="515700"/>
          </a:xfrm>
          <a:prstGeom prst="roundRect">
            <a:avLst>
              <a:gd fmla="val 50000" name="adj"/>
            </a:avLst>
          </a:prstGeom>
          <a:solidFill>
            <a:srgbClr val="609BF0"/>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GB" sz="1200">
                <a:solidFill>
                  <a:srgbClr val="FFFFFF"/>
                </a:solidFill>
                <a:latin typeface="Sora"/>
                <a:ea typeface="Sora"/>
                <a:cs typeface="Sora"/>
                <a:sym typeface="Sora"/>
              </a:rPr>
              <a:t>Account Driven</a:t>
            </a:r>
            <a:br>
              <a:rPr lang="en-GB" sz="1200">
                <a:solidFill>
                  <a:srgbClr val="FFFFFF"/>
                </a:solidFill>
                <a:latin typeface="Sora"/>
                <a:ea typeface="Sora"/>
                <a:cs typeface="Sora"/>
                <a:sym typeface="Sora"/>
              </a:rPr>
            </a:br>
            <a:r>
              <a:rPr lang="en-GB" sz="1200">
                <a:solidFill>
                  <a:srgbClr val="FFFFFF"/>
                </a:solidFill>
                <a:latin typeface="Sora"/>
                <a:ea typeface="Sora"/>
                <a:cs typeface="Sora"/>
                <a:sym typeface="Sora"/>
              </a:rPr>
              <a:t>Direct Sales</a:t>
            </a:r>
            <a:endParaRPr sz="1200">
              <a:solidFill>
                <a:srgbClr val="FFFFFF"/>
              </a:solidFill>
              <a:latin typeface="Sora"/>
              <a:ea typeface="Sora"/>
              <a:cs typeface="Sora"/>
              <a:sym typeface="Sora"/>
            </a:endParaRPr>
          </a:p>
        </p:txBody>
      </p:sp>
      <p:sp>
        <p:nvSpPr>
          <p:cNvPr id="753" name="Google Shape;753;p86"/>
          <p:cNvSpPr/>
          <p:nvPr/>
        </p:nvSpPr>
        <p:spPr>
          <a:xfrm>
            <a:off x="2403250" y="4170849"/>
            <a:ext cx="1623000" cy="515700"/>
          </a:xfrm>
          <a:prstGeom prst="roundRect">
            <a:avLst>
              <a:gd fmla="val 50000" name="adj"/>
            </a:avLst>
          </a:prstGeom>
          <a:solidFill>
            <a:srgbClr val="609BF0"/>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GB" sz="1200">
                <a:solidFill>
                  <a:srgbClr val="FFFFFF"/>
                </a:solidFill>
                <a:latin typeface="Sora"/>
                <a:ea typeface="Sora"/>
                <a:cs typeface="Sora"/>
                <a:sym typeface="Sora"/>
              </a:rPr>
              <a:t>Manage and Automate.</a:t>
            </a:r>
            <a:endParaRPr sz="1200">
              <a:solidFill>
                <a:srgbClr val="FFFFFF"/>
              </a:solidFill>
              <a:latin typeface="Sora"/>
              <a:ea typeface="Sora"/>
              <a:cs typeface="Sora"/>
              <a:sym typeface="Sora"/>
            </a:endParaRPr>
          </a:p>
        </p:txBody>
      </p:sp>
      <p:sp>
        <p:nvSpPr>
          <p:cNvPr id="754" name="Google Shape;754;p86"/>
          <p:cNvSpPr/>
          <p:nvPr/>
        </p:nvSpPr>
        <p:spPr>
          <a:xfrm>
            <a:off x="5093600" y="4170851"/>
            <a:ext cx="1623000" cy="515700"/>
          </a:xfrm>
          <a:prstGeom prst="roundRect">
            <a:avLst>
              <a:gd fmla="val 50000" name="adj"/>
            </a:avLst>
          </a:prstGeom>
          <a:solidFill>
            <a:srgbClr val="609B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1200">
                <a:solidFill>
                  <a:srgbClr val="FFFFFF"/>
                </a:solidFill>
                <a:latin typeface="Sora"/>
                <a:ea typeface="Sora"/>
                <a:cs typeface="Sora"/>
                <a:sym typeface="Sora"/>
              </a:rPr>
              <a:t>Guest LTV,</a:t>
            </a:r>
            <a:endParaRPr sz="1200">
              <a:solidFill>
                <a:srgbClr val="FFFFFF"/>
              </a:solidFill>
              <a:latin typeface="Sora"/>
              <a:ea typeface="Sora"/>
              <a:cs typeface="Sora"/>
              <a:sym typeface="Sora"/>
            </a:endParaRPr>
          </a:p>
          <a:p>
            <a:pPr indent="0" lvl="0" marL="0" rtl="0" algn="l">
              <a:spcBef>
                <a:spcPts val="0"/>
              </a:spcBef>
              <a:spcAft>
                <a:spcPts val="0"/>
              </a:spcAft>
              <a:buNone/>
            </a:pPr>
            <a:r>
              <a:rPr lang="en-GB" sz="1200">
                <a:solidFill>
                  <a:srgbClr val="FFFFFF"/>
                </a:solidFill>
                <a:latin typeface="Sora"/>
                <a:ea typeface="Sora"/>
                <a:cs typeface="Sora"/>
                <a:sym typeface="Sora"/>
              </a:rPr>
              <a:t>Unified Profile.</a:t>
            </a:r>
            <a:endParaRPr sz="1200">
              <a:solidFill>
                <a:srgbClr val="FFFFFF"/>
              </a:solidFill>
              <a:latin typeface="Sora"/>
              <a:ea typeface="Sora"/>
              <a:cs typeface="Sora"/>
              <a:sym typeface="Sora"/>
            </a:endParaRPr>
          </a:p>
        </p:txBody>
      </p:sp>
      <p:cxnSp>
        <p:nvCxnSpPr>
          <p:cNvPr id="755" name="Google Shape;755;p86"/>
          <p:cNvCxnSpPr/>
          <p:nvPr/>
        </p:nvCxnSpPr>
        <p:spPr>
          <a:xfrm rot="10800000">
            <a:off x="4608325" y="2457275"/>
            <a:ext cx="4500" cy="1311900"/>
          </a:xfrm>
          <a:prstGeom prst="straightConnector1">
            <a:avLst/>
          </a:prstGeom>
          <a:noFill/>
          <a:ln cap="flat" cmpd="sng" w="19050">
            <a:solidFill>
              <a:srgbClr val="8DA9DB"/>
            </a:solidFill>
            <a:prstDash val="solid"/>
            <a:round/>
            <a:headEnd len="med" w="med" type="none"/>
            <a:tailEnd len="med" w="med" type="none"/>
          </a:ln>
        </p:spPr>
      </p:cxnSp>
      <p:sp>
        <p:nvSpPr>
          <p:cNvPr id="756" name="Google Shape;756;p86"/>
          <p:cNvSpPr/>
          <p:nvPr/>
        </p:nvSpPr>
        <p:spPr>
          <a:xfrm>
            <a:off x="5093600" y="2287350"/>
            <a:ext cx="1690800" cy="573000"/>
          </a:xfrm>
          <a:prstGeom prst="roundRect">
            <a:avLst>
              <a:gd fmla="val 50000" name="adj"/>
            </a:avLst>
          </a:prstGeom>
          <a:solidFill>
            <a:srgbClr val="609B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1200">
                <a:solidFill>
                  <a:srgbClr val="FFFFFF"/>
                </a:solidFill>
                <a:latin typeface="Sora"/>
                <a:ea typeface="Sora"/>
                <a:cs typeface="Sora"/>
                <a:sym typeface="Sora"/>
              </a:rPr>
              <a:t>Groups &amp; Events, </a:t>
            </a:r>
            <a:endParaRPr sz="1200">
              <a:solidFill>
                <a:srgbClr val="FFFFFF"/>
              </a:solidFill>
              <a:latin typeface="Sora"/>
              <a:ea typeface="Sora"/>
              <a:cs typeface="Sora"/>
              <a:sym typeface="Sora"/>
            </a:endParaRPr>
          </a:p>
          <a:p>
            <a:pPr indent="0" lvl="0" marL="0" rtl="0" algn="l">
              <a:spcBef>
                <a:spcPts val="0"/>
              </a:spcBef>
              <a:spcAft>
                <a:spcPts val="0"/>
              </a:spcAft>
              <a:buNone/>
            </a:pPr>
            <a:r>
              <a:rPr lang="en-GB" sz="1200">
                <a:solidFill>
                  <a:srgbClr val="FFFFFF"/>
                </a:solidFill>
                <a:latin typeface="Sora"/>
                <a:ea typeface="Sora"/>
                <a:cs typeface="Sora"/>
                <a:sym typeface="Sora"/>
              </a:rPr>
              <a:t>Adjacent Spaces</a:t>
            </a:r>
            <a:endParaRPr sz="1200">
              <a:solidFill>
                <a:srgbClr val="FFFFFF"/>
              </a:solidFill>
              <a:latin typeface="Sora"/>
              <a:ea typeface="Sora"/>
              <a:cs typeface="Sora"/>
              <a:sym typeface="Sora"/>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72940"/>
        </a:solidFill>
      </p:bgPr>
    </p:bg>
    <p:spTree>
      <p:nvGrpSpPr>
        <p:cNvPr id="760" name="Shape 760"/>
        <p:cNvGrpSpPr/>
        <p:nvPr/>
      </p:nvGrpSpPr>
      <p:grpSpPr>
        <a:xfrm>
          <a:off x="0" y="0"/>
          <a:ext cx="0" cy="0"/>
          <a:chOff x="0" y="0"/>
          <a:chExt cx="0" cy="0"/>
        </a:xfrm>
      </p:grpSpPr>
      <p:sp>
        <p:nvSpPr>
          <p:cNvPr id="761" name="Google Shape;761;p87"/>
          <p:cNvSpPr txBox="1"/>
          <p:nvPr/>
        </p:nvSpPr>
        <p:spPr>
          <a:xfrm>
            <a:off x="852778" y="2994813"/>
            <a:ext cx="7561800" cy="608100"/>
          </a:xfrm>
          <a:prstGeom prst="rect">
            <a:avLst/>
          </a:prstGeom>
          <a:noFill/>
          <a:ln cap="flat" cmpd="sng" w="28575">
            <a:solidFill>
              <a:srgbClr val="609BF0"/>
            </a:solidFill>
            <a:prstDash val="solid"/>
            <a:round/>
            <a:headEnd len="sm" w="sm" type="none"/>
            <a:tailEnd len="sm" w="sm" type="none"/>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5E5E5E"/>
              </a:buClr>
              <a:buSzPts val="1800"/>
              <a:buFont typeface="Poppins"/>
              <a:buNone/>
            </a:pPr>
            <a:r>
              <a:rPr lang="en-GB">
                <a:solidFill>
                  <a:schemeClr val="lt1"/>
                </a:solidFill>
                <a:latin typeface="Sora"/>
                <a:ea typeface="Sora"/>
                <a:cs typeface="Sora"/>
                <a:sym typeface="Sora"/>
              </a:rPr>
              <a:t>Comprehensive real time Operations and Revenue management and forecast.</a:t>
            </a:r>
            <a:endParaRPr>
              <a:solidFill>
                <a:schemeClr val="lt1"/>
              </a:solidFill>
              <a:latin typeface="Sora"/>
              <a:ea typeface="Sora"/>
              <a:cs typeface="Sora"/>
              <a:sym typeface="Sora"/>
            </a:endParaRPr>
          </a:p>
          <a:p>
            <a:pPr indent="0" lvl="0" marL="0" marR="0" rtl="0" algn="ctr">
              <a:lnSpc>
                <a:spcPct val="150000"/>
              </a:lnSpc>
              <a:spcBef>
                <a:spcPts val="0"/>
              </a:spcBef>
              <a:spcAft>
                <a:spcPts val="0"/>
              </a:spcAft>
              <a:buClr>
                <a:srgbClr val="87308C"/>
              </a:buClr>
              <a:buSzPts val="5100"/>
              <a:buFont typeface="Libre Baskerville"/>
              <a:buNone/>
            </a:pPr>
            <a:r>
              <a:rPr lang="en-GB" sz="1400">
                <a:solidFill>
                  <a:schemeClr val="lt1"/>
                </a:solidFill>
                <a:latin typeface="Sora"/>
                <a:ea typeface="Sora"/>
                <a:cs typeface="Sora"/>
                <a:sym typeface="Sora"/>
              </a:rPr>
              <a:t>Drag and Drop reports, Dynamic Dashboards, </a:t>
            </a:r>
            <a:r>
              <a:rPr lang="en-GB">
                <a:solidFill>
                  <a:schemeClr val="lt1"/>
                </a:solidFill>
                <a:latin typeface="Sora"/>
                <a:ea typeface="Sora"/>
                <a:cs typeface="Sora"/>
                <a:sym typeface="Sora"/>
              </a:rPr>
              <a:t>Business Process</a:t>
            </a:r>
            <a:r>
              <a:rPr lang="en-GB" sz="1400">
                <a:solidFill>
                  <a:schemeClr val="lt1"/>
                </a:solidFill>
                <a:latin typeface="Sora"/>
                <a:ea typeface="Sora"/>
                <a:cs typeface="Sora"/>
                <a:sym typeface="Sora"/>
              </a:rPr>
              <a:t> Automation.</a:t>
            </a:r>
            <a:endParaRPr sz="1100">
              <a:solidFill>
                <a:schemeClr val="lt1"/>
              </a:solidFill>
              <a:latin typeface="Sora"/>
              <a:ea typeface="Sora"/>
              <a:cs typeface="Sora"/>
              <a:sym typeface="Sora"/>
            </a:endParaRPr>
          </a:p>
        </p:txBody>
      </p:sp>
      <p:sp>
        <p:nvSpPr>
          <p:cNvPr id="762" name="Google Shape;762;p87"/>
          <p:cNvSpPr txBox="1"/>
          <p:nvPr>
            <p:ph type="title"/>
          </p:nvPr>
        </p:nvSpPr>
        <p:spPr>
          <a:xfrm>
            <a:off x="628650" y="172240"/>
            <a:ext cx="7886700" cy="602700"/>
          </a:xfrm>
          <a:prstGeom prst="rect">
            <a:avLst/>
          </a:prstGeom>
          <a:noFill/>
          <a:ln>
            <a:noFill/>
          </a:ln>
        </p:spPr>
        <p:txBody>
          <a:bodyPr anchorCtr="0" anchor="ctr" bIns="34275" lIns="68575" spcFirstLastPara="1" rIns="68575" wrap="square" tIns="34275">
            <a:normAutofit/>
          </a:bodyPr>
          <a:lstStyle/>
          <a:p>
            <a:pPr indent="0" lvl="0" marL="0" rtl="0" algn="ctr">
              <a:lnSpc>
                <a:spcPct val="90000"/>
              </a:lnSpc>
              <a:spcBef>
                <a:spcPts val="0"/>
              </a:spcBef>
              <a:spcAft>
                <a:spcPts val="0"/>
              </a:spcAft>
              <a:buClr>
                <a:schemeClr val="dk1"/>
              </a:buClr>
              <a:buSzPts val="3300"/>
              <a:buFont typeface="Sora"/>
              <a:buNone/>
            </a:pPr>
            <a:r>
              <a:rPr lang="en-GB">
                <a:solidFill>
                  <a:schemeClr val="lt1"/>
                </a:solidFill>
                <a:latin typeface="Sora"/>
                <a:ea typeface="Sora"/>
                <a:cs typeface="Sora"/>
                <a:sym typeface="Sora"/>
              </a:rPr>
              <a:t>Thynk Lobby</a:t>
            </a:r>
            <a:endParaRPr>
              <a:solidFill>
                <a:schemeClr val="lt1"/>
              </a:solidFill>
              <a:latin typeface="Sora"/>
              <a:ea typeface="Sora"/>
              <a:cs typeface="Sora"/>
              <a:sym typeface="Sora"/>
            </a:endParaRPr>
          </a:p>
        </p:txBody>
      </p:sp>
      <p:sp>
        <p:nvSpPr>
          <p:cNvPr id="763" name="Google Shape;763;p87"/>
          <p:cNvSpPr txBox="1"/>
          <p:nvPr>
            <p:ph idx="1" type="body"/>
          </p:nvPr>
        </p:nvSpPr>
        <p:spPr>
          <a:xfrm>
            <a:off x="628650" y="693254"/>
            <a:ext cx="7886700" cy="580500"/>
          </a:xfrm>
          <a:prstGeom prst="rect">
            <a:avLst/>
          </a:prstGeom>
          <a:noFill/>
          <a:ln>
            <a:noFill/>
          </a:ln>
        </p:spPr>
        <p:txBody>
          <a:bodyPr anchorCtr="0" anchor="t" bIns="34275" lIns="68575" spcFirstLastPara="1" rIns="68575" wrap="square" tIns="34275">
            <a:normAutofit lnSpcReduction="10000"/>
          </a:bodyPr>
          <a:lstStyle/>
          <a:p>
            <a:pPr indent="0" lvl="0" marL="0" rtl="0" algn="ctr">
              <a:lnSpc>
                <a:spcPct val="90000"/>
              </a:lnSpc>
              <a:spcBef>
                <a:spcPts val="0"/>
              </a:spcBef>
              <a:spcAft>
                <a:spcPts val="0"/>
              </a:spcAft>
              <a:buClr>
                <a:schemeClr val="dk1"/>
              </a:buClr>
              <a:buSzPts val="1400"/>
              <a:buNone/>
            </a:pPr>
            <a:r>
              <a:rPr b="1" lang="en-GB" sz="1400">
                <a:solidFill>
                  <a:srgbClr val="609BF0"/>
                </a:solidFill>
                <a:latin typeface="Sora"/>
                <a:ea typeface="Sora"/>
                <a:cs typeface="Sora"/>
                <a:sym typeface="Sora"/>
              </a:rPr>
              <a:t>Manage &amp; Automate</a:t>
            </a:r>
            <a:endParaRPr>
              <a:solidFill>
                <a:srgbClr val="609BF0"/>
              </a:solidFill>
            </a:endParaRPr>
          </a:p>
          <a:p>
            <a:pPr indent="0" lvl="0" marL="0" rtl="0" algn="ctr">
              <a:lnSpc>
                <a:spcPct val="90000"/>
              </a:lnSpc>
              <a:spcBef>
                <a:spcPts val="800"/>
              </a:spcBef>
              <a:spcAft>
                <a:spcPts val="1200"/>
              </a:spcAft>
              <a:buClr>
                <a:schemeClr val="dk1"/>
              </a:buClr>
              <a:buSzPts val="1200"/>
              <a:buNone/>
            </a:pPr>
            <a:r>
              <a:rPr lang="en-GB" sz="1200">
                <a:solidFill>
                  <a:schemeClr val="lt1"/>
                </a:solidFill>
                <a:latin typeface="Sora"/>
                <a:ea typeface="Sora"/>
                <a:cs typeface="Sora"/>
                <a:sym typeface="Sora"/>
              </a:rPr>
              <a:t>Better manage your business</a:t>
            </a:r>
            <a:endParaRPr sz="1100">
              <a:solidFill>
                <a:schemeClr val="lt1"/>
              </a:solidFill>
              <a:latin typeface="Sora"/>
              <a:ea typeface="Sora"/>
              <a:cs typeface="Sora"/>
              <a:sym typeface="Sora"/>
            </a:endParaRPr>
          </a:p>
        </p:txBody>
      </p:sp>
      <p:sp>
        <p:nvSpPr>
          <p:cNvPr id="764" name="Google Shape;764;p87"/>
          <p:cNvSpPr txBox="1"/>
          <p:nvPr/>
        </p:nvSpPr>
        <p:spPr>
          <a:xfrm>
            <a:off x="628657" y="3713871"/>
            <a:ext cx="3989400" cy="1000500"/>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000000"/>
              </a:buClr>
              <a:buSzPts val="1700"/>
              <a:buFont typeface="Avenir"/>
              <a:buNone/>
            </a:pPr>
            <a:r>
              <a:rPr lang="en-GB" sz="1100">
                <a:solidFill>
                  <a:schemeClr val="lt1"/>
                </a:solidFill>
                <a:latin typeface="Sora"/>
                <a:ea typeface="Sora"/>
                <a:cs typeface="Sora"/>
                <a:sym typeface="Sora"/>
              </a:rPr>
              <a:t>Unlock multi-property PMS and POS data</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Clr>
                <a:schemeClr val="dk1"/>
              </a:buClr>
              <a:buSzPts val="1700"/>
              <a:buFont typeface="Avenir"/>
              <a:buNone/>
            </a:pPr>
            <a:r>
              <a:rPr lang="en-GB" sz="1100">
                <a:solidFill>
                  <a:schemeClr val="lt1"/>
                </a:solidFill>
                <a:latin typeface="Sora"/>
                <a:ea typeface="Sora"/>
                <a:cs typeface="Sora"/>
                <a:sym typeface="Sora"/>
              </a:rPr>
              <a:t>Drag and drop Reports and Dashboards</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Clr>
                <a:srgbClr val="000000"/>
              </a:buClr>
              <a:buSzPts val="1700"/>
              <a:buFont typeface="Avenir"/>
              <a:buNone/>
            </a:pPr>
            <a:r>
              <a:rPr lang="en-GB" sz="1100">
                <a:solidFill>
                  <a:schemeClr val="lt1"/>
                </a:solidFill>
                <a:latin typeface="Sora"/>
                <a:ea typeface="Sora"/>
                <a:cs typeface="Sora"/>
                <a:sym typeface="Sora"/>
              </a:rPr>
              <a:t>Data analytics for fast decision. Trend analysis</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Clr>
                <a:srgbClr val="000000"/>
              </a:buClr>
              <a:buSzPts val="1700"/>
              <a:buFont typeface="Avenir"/>
              <a:buNone/>
            </a:pPr>
            <a:r>
              <a:rPr lang="en-GB" sz="1100">
                <a:solidFill>
                  <a:schemeClr val="lt1"/>
                </a:solidFill>
                <a:latin typeface="Sora"/>
                <a:ea typeface="Sora"/>
                <a:cs typeface="Sora"/>
                <a:sym typeface="Sora"/>
              </a:rPr>
              <a:t>Budget and forecasting</a:t>
            </a:r>
            <a:endParaRPr sz="1100">
              <a:solidFill>
                <a:schemeClr val="lt1"/>
              </a:solidFill>
              <a:latin typeface="Sora"/>
              <a:ea typeface="Sora"/>
              <a:cs typeface="Sora"/>
              <a:sym typeface="Sora"/>
            </a:endParaRPr>
          </a:p>
        </p:txBody>
      </p:sp>
      <p:sp>
        <p:nvSpPr>
          <p:cNvPr id="765" name="Google Shape;765;p87"/>
          <p:cNvSpPr txBox="1"/>
          <p:nvPr/>
        </p:nvSpPr>
        <p:spPr>
          <a:xfrm>
            <a:off x="4544269" y="3707771"/>
            <a:ext cx="3870300" cy="1000500"/>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Move from Inventory based Revenue Management</a:t>
            </a:r>
            <a:br>
              <a:rPr lang="en-GB" sz="1100">
                <a:solidFill>
                  <a:schemeClr val="lt1"/>
                </a:solidFill>
                <a:latin typeface="Sora"/>
                <a:ea typeface="Sora"/>
                <a:cs typeface="Sora"/>
                <a:sym typeface="Sora"/>
              </a:rPr>
            </a:br>
            <a:r>
              <a:rPr lang="en-GB" sz="1100">
                <a:solidFill>
                  <a:schemeClr val="lt1"/>
                </a:solidFill>
                <a:latin typeface="Sora"/>
                <a:ea typeface="Sora"/>
                <a:cs typeface="Sora"/>
                <a:sym typeface="Sora"/>
              </a:rPr>
              <a:t>Customer Lifetime Value</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Alerts and automation on any data point</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Manage and automate operations </a:t>
            </a:r>
            <a:endParaRPr sz="1100">
              <a:solidFill>
                <a:schemeClr val="lt1"/>
              </a:solidFill>
              <a:latin typeface="Sora"/>
              <a:ea typeface="Sora"/>
              <a:cs typeface="Sora"/>
              <a:sym typeface="Sora"/>
            </a:endParaRPr>
          </a:p>
        </p:txBody>
      </p:sp>
      <p:pic>
        <p:nvPicPr>
          <p:cNvPr id="766" name="Google Shape;766;p87"/>
          <p:cNvPicPr preferRelativeResize="0"/>
          <p:nvPr/>
        </p:nvPicPr>
        <p:blipFill>
          <a:blip r:embed="rId3">
            <a:alphaModFix/>
          </a:blip>
          <a:stretch>
            <a:fillRect/>
          </a:stretch>
        </p:blipFill>
        <p:spPr>
          <a:xfrm>
            <a:off x="254600" y="215450"/>
            <a:ext cx="551700" cy="161828"/>
          </a:xfrm>
          <a:prstGeom prst="rect">
            <a:avLst/>
          </a:prstGeom>
          <a:noFill/>
          <a:ln>
            <a:noFill/>
          </a:ln>
        </p:spPr>
      </p:pic>
      <p:pic>
        <p:nvPicPr>
          <p:cNvPr id="767" name="Google Shape;767;p87"/>
          <p:cNvPicPr preferRelativeResize="0"/>
          <p:nvPr/>
        </p:nvPicPr>
        <p:blipFill rotWithShape="1">
          <a:blip r:embed="rId4">
            <a:alphaModFix/>
          </a:blip>
          <a:srcRect b="0" l="0" r="0" t="0"/>
          <a:stretch/>
        </p:blipFill>
        <p:spPr>
          <a:xfrm>
            <a:off x="8127600" y="377275"/>
            <a:ext cx="517270" cy="561900"/>
          </a:xfrm>
          <a:prstGeom prst="rect">
            <a:avLst/>
          </a:prstGeom>
          <a:noFill/>
          <a:ln>
            <a:noFill/>
          </a:ln>
        </p:spPr>
      </p:pic>
      <p:pic>
        <p:nvPicPr>
          <p:cNvPr id="768" name="Google Shape;768;p87"/>
          <p:cNvPicPr preferRelativeResize="0"/>
          <p:nvPr/>
        </p:nvPicPr>
        <p:blipFill>
          <a:blip r:embed="rId5">
            <a:alphaModFix/>
          </a:blip>
          <a:stretch>
            <a:fillRect/>
          </a:stretch>
        </p:blipFill>
        <p:spPr>
          <a:xfrm>
            <a:off x="1265950" y="1277601"/>
            <a:ext cx="2695977" cy="1537549"/>
          </a:xfrm>
          <a:prstGeom prst="rect">
            <a:avLst/>
          </a:prstGeom>
          <a:noFill/>
          <a:ln>
            <a:noFill/>
          </a:ln>
        </p:spPr>
      </p:pic>
      <p:pic>
        <p:nvPicPr>
          <p:cNvPr id="769" name="Google Shape;769;p87"/>
          <p:cNvPicPr preferRelativeResize="0"/>
          <p:nvPr/>
        </p:nvPicPr>
        <p:blipFill>
          <a:blip r:embed="rId6">
            <a:alphaModFix/>
          </a:blip>
          <a:stretch>
            <a:fillRect/>
          </a:stretch>
        </p:blipFill>
        <p:spPr>
          <a:xfrm>
            <a:off x="5053450" y="1277600"/>
            <a:ext cx="2774364" cy="1537550"/>
          </a:xfrm>
          <a:prstGeom prst="rect">
            <a:avLst/>
          </a:prstGeom>
          <a:noFill/>
          <a:ln>
            <a:noFill/>
          </a:ln>
        </p:spPr>
      </p:pic>
      <p:pic>
        <p:nvPicPr>
          <p:cNvPr id="770" name="Google Shape;770;p87"/>
          <p:cNvPicPr preferRelativeResize="0"/>
          <p:nvPr/>
        </p:nvPicPr>
        <p:blipFill rotWithShape="1">
          <a:blip r:embed="rId7">
            <a:alphaModFix/>
          </a:blip>
          <a:srcRect b="0" l="30352" r="28079" t="0"/>
          <a:stretch/>
        </p:blipFill>
        <p:spPr>
          <a:xfrm>
            <a:off x="7565200" y="1657287"/>
            <a:ext cx="738451" cy="133237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72940"/>
        </a:solidFill>
      </p:bgPr>
    </p:bg>
    <p:spTree>
      <p:nvGrpSpPr>
        <p:cNvPr id="774" name="Shape 774"/>
        <p:cNvGrpSpPr/>
        <p:nvPr/>
      </p:nvGrpSpPr>
      <p:grpSpPr>
        <a:xfrm>
          <a:off x="0" y="0"/>
          <a:ext cx="0" cy="0"/>
          <a:chOff x="0" y="0"/>
          <a:chExt cx="0" cy="0"/>
        </a:xfrm>
      </p:grpSpPr>
      <p:sp>
        <p:nvSpPr>
          <p:cNvPr id="775" name="Google Shape;775;p88"/>
          <p:cNvSpPr txBox="1"/>
          <p:nvPr>
            <p:ph idx="1" type="body"/>
          </p:nvPr>
        </p:nvSpPr>
        <p:spPr>
          <a:xfrm>
            <a:off x="1337275" y="698425"/>
            <a:ext cx="6592800" cy="734100"/>
          </a:xfrm>
          <a:prstGeom prst="rect">
            <a:avLst/>
          </a:prstGeom>
          <a:noFill/>
          <a:ln>
            <a:noFill/>
          </a:ln>
        </p:spPr>
        <p:txBody>
          <a:bodyPr anchorCtr="0" anchor="t" bIns="34275" lIns="68575" spcFirstLastPara="1" rIns="68575" wrap="square" tIns="34275">
            <a:normAutofit/>
          </a:bodyPr>
          <a:lstStyle/>
          <a:p>
            <a:pPr indent="0" lvl="0" marL="0" rtl="0" algn="ctr">
              <a:lnSpc>
                <a:spcPct val="90000"/>
              </a:lnSpc>
              <a:spcBef>
                <a:spcPts val="0"/>
              </a:spcBef>
              <a:spcAft>
                <a:spcPts val="0"/>
              </a:spcAft>
              <a:buClr>
                <a:schemeClr val="lt1"/>
              </a:buClr>
              <a:buSzPts val="1400"/>
              <a:buNone/>
            </a:pPr>
            <a:r>
              <a:rPr b="1" lang="en-GB" sz="1400">
                <a:solidFill>
                  <a:srgbClr val="609BF0"/>
                </a:solidFill>
                <a:latin typeface="Sora"/>
                <a:ea typeface="Sora"/>
                <a:cs typeface="Sora"/>
                <a:sym typeface="Sora"/>
              </a:rPr>
              <a:t>Account Driven Direct Sales</a:t>
            </a:r>
            <a:r>
              <a:rPr b="1" lang="en-GB" sz="1400">
                <a:solidFill>
                  <a:srgbClr val="FF809B"/>
                </a:solidFill>
                <a:latin typeface="Sora"/>
                <a:ea typeface="Sora"/>
                <a:cs typeface="Sora"/>
                <a:sym typeface="Sora"/>
              </a:rPr>
              <a:t> </a:t>
            </a:r>
            <a:r>
              <a:rPr lang="en-GB" sz="1400">
                <a:solidFill>
                  <a:schemeClr val="lt1"/>
                </a:solidFill>
                <a:latin typeface="Sora"/>
                <a:ea typeface="Sora"/>
                <a:cs typeface="Sora"/>
                <a:sym typeface="Sora"/>
              </a:rPr>
              <a:t>(Corporate, Leisure, Agencies)</a:t>
            </a:r>
            <a:endParaRPr>
              <a:latin typeface="Sora"/>
              <a:ea typeface="Sora"/>
              <a:cs typeface="Sora"/>
              <a:sym typeface="Sora"/>
            </a:endParaRPr>
          </a:p>
          <a:p>
            <a:pPr indent="0" lvl="0" marL="0" rtl="0" algn="ctr">
              <a:lnSpc>
                <a:spcPct val="90000"/>
              </a:lnSpc>
              <a:spcBef>
                <a:spcPts val="800"/>
              </a:spcBef>
              <a:spcAft>
                <a:spcPts val="1200"/>
              </a:spcAft>
              <a:buClr>
                <a:schemeClr val="lt1"/>
              </a:buClr>
              <a:buSzPts val="1200"/>
              <a:buNone/>
            </a:pPr>
            <a:r>
              <a:rPr lang="en-GB" sz="1200">
                <a:solidFill>
                  <a:schemeClr val="lt1"/>
                </a:solidFill>
                <a:latin typeface="Sora"/>
                <a:ea typeface="Sora"/>
                <a:cs typeface="Sora"/>
                <a:sym typeface="Sora"/>
              </a:rPr>
              <a:t>Better Know and Work with your Customers</a:t>
            </a:r>
            <a:endParaRPr sz="1200">
              <a:latin typeface="Sora"/>
              <a:ea typeface="Sora"/>
              <a:cs typeface="Sora"/>
              <a:sym typeface="Sora"/>
            </a:endParaRPr>
          </a:p>
        </p:txBody>
      </p:sp>
      <p:sp>
        <p:nvSpPr>
          <p:cNvPr id="776" name="Google Shape;776;p88"/>
          <p:cNvSpPr txBox="1"/>
          <p:nvPr>
            <p:ph type="title"/>
          </p:nvPr>
        </p:nvSpPr>
        <p:spPr>
          <a:xfrm>
            <a:off x="628650" y="172240"/>
            <a:ext cx="7886700" cy="602700"/>
          </a:xfrm>
          <a:prstGeom prst="rect">
            <a:avLst/>
          </a:prstGeom>
          <a:noFill/>
          <a:ln>
            <a:noFill/>
          </a:ln>
        </p:spPr>
        <p:txBody>
          <a:bodyPr anchorCtr="0" anchor="ctr" bIns="34275" lIns="68575" spcFirstLastPara="1" rIns="68575" wrap="square" tIns="34275">
            <a:normAutofit/>
          </a:bodyPr>
          <a:lstStyle/>
          <a:p>
            <a:pPr indent="0" lvl="0" marL="0" rtl="0" algn="ctr">
              <a:lnSpc>
                <a:spcPct val="90000"/>
              </a:lnSpc>
              <a:spcBef>
                <a:spcPts val="0"/>
              </a:spcBef>
              <a:spcAft>
                <a:spcPts val="0"/>
              </a:spcAft>
              <a:buClr>
                <a:schemeClr val="dk1"/>
              </a:buClr>
              <a:buSzPts val="3300"/>
              <a:buFont typeface="Sora"/>
              <a:buNone/>
            </a:pPr>
            <a:r>
              <a:rPr lang="en-GB">
                <a:solidFill>
                  <a:schemeClr val="lt1"/>
                </a:solidFill>
                <a:latin typeface="Sora"/>
                <a:ea typeface="Sora"/>
                <a:cs typeface="Sora"/>
                <a:sym typeface="Sora"/>
              </a:rPr>
              <a:t>Thynk Corporate &amp; FIT</a:t>
            </a:r>
            <a:endParaRPr>
              <a:solidFill>
                <a:schemeClr val="lt1"/>
              </a:solidFill>
              <a:latin typeface="Sora"/>
              <a:ea typeface="Sora"/>
              <a:cs typeface="Sora"/>
              <a:sym typeface="Sora"/>
            </a:endParaRPr>
          </a:p>
        </p:txBody>
      </p:sp>
      <p:sp>
        <p:nvSpPr>
          <p:cNvPr id="777" name="Google Shape;777;p88"/>
          <p:cNvSpPr txBox="1"/>
          <p:nvPr/>
        </p:nvSpPr>
        <p:spPr>
          <a:xfrm>
            <a:off x="4748919" y="3453765"/>
            <a:ext cx="3870300" cy="1254600"/>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Territory and Target management</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Proposal &amp; Frame Agreement Sales Cycle</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Commission and discount management</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Deploy Corporate Rates and monitor against targets</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Check in / out free. Flexible centralized Invoicing</a:t>
            </a:r>
            <a:endParaRPr sz="1200">
              <a:solidFill>
                <a:schemeClr val="lt1"/>
              </a:solidFill>
              <a:latin typeface="Sora"/>
              <a:ea typeface="Sora"/>
              <a:cs typeface="Sora"/>
              <a:sym typeface="Sora"/>
            </a:endParaRPr>
          </a:p>
        </p:txBody>
      </p:sp>
      <p:sp>
        <p:nvSpPr>
          <p:cNvPr id="778" name="Google Shape;778;p88"/>
          <p:cNvSpPr txBox="1"/>
          <p:nvPr/>
        </p:nvSpPr>
        <p:spPr>
          <a:xfrm>
            <a:off x="369732" y="3453765"/>
            <a:ext cx="3989400" cy="1000500"/>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Customer 360 view including pickup and revenue data</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Multi-channel sales activity management</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Central vs. Property driven lead management</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Account hierarchy management</a:t>
            </a:r>
            <a:endParaRPr sz="1100">
              <a:solidFill>
                <a:schemeClr val="lt1"/>
              </a:solidFill>
              <a:latin typeface="Sora"/>
              <a:ea typeface="Sora"/>
              <a:cs typeface="Sora"/>
              <a:sym typeface="Sora"/>
            </a:endParaRPr>
          </a:p>
        </p:txBody>
      </p:sp>
      <p:sp>
        <p:nvSpPr>
          <p:cNvPr id="779" name="Google Shape;779;p88"/>
          <p:cNvSpPr txBox="1"/>
          <p:nvPr/>
        </p:nvSpPr>
        <p:spPr>
          <a:xfrm>
            <a:off x="852778" y="3007514"/>
            <a:ext cx="7561800" cy="284700"/>
          </a:xfrm>
          <a:prstGeom prst="rect">
            <a:avLst/>
          </a:prstGeom>
          <a:noFill/>
          <a:ln cap="flat" cmpd="sng" w="28575">
            <a:solidFill>
              <a:schemeClr val="accent1"/>
            </a:solidFill>
            <a:prstDash val="solid"/>
            <a:round/>
            <a:headEnd len="sm" w="sm" type="none"/>
            <a:tailEnd len="sm" w="sm" type="none"/>
          </a:ln>
        </p:spPr>
        <p:txBody>
          <a:bodyPr anchorCtr="0" anchor="t" bIns="34275" lIns="68575" spcFirstLastPara="1" rIns="68575" wrap="square" tIns="34275">
            <a:spAutoFit/>
          </a:bodyPr>
          <a:lstStyle/>
          <a:p>
            <a:pPr indent="0" lvl="0" marL="0" marR="0" rtl="0" algn="ctr">
              <a:spcBef>
                <a:spcPts val="0"/>
              </a:spcBef>
              <a:spcAft>
                <a:spcPts val="0"/>
              </a:spcAft>
              <a:buNone/>
            </a:pPr>
            <a:r>
              <a:rPr lang="en-GB" sz="1400">
                <a:solidFill>
                  <a:schemeClr val="lt1"/>
                </a:solidFill>
                <a:latin typeface="Sora"/>
                <a:ea typeface="Sora"/>
                <a:cs typeface="Sora"/>
                <a:sym typeface="Sora"/>
              </a:rPr>
              <a:t>Multi-property Hospitality CRM</a:t>
            </a:r>
            <a:r>
              <a:rPr lang="en-GB">
                <a:solidFill>
                  <a:schemeClr val="lt1"/>
                </a:solidFill>
                <a:latin typeface="Sora"/>
                <a:ea typeface="Sora"/>
                <a:cs typeface="Sora"/>
                <a:sym typeface="Sora"/>
              </a:rPr>
              <a:t> </a:t>
            </a:r>
            <a:r>
              <a:rPr lang="en-GB" sz="1400">
                <a:solidFill>
                  <a:schemeClr val="lt1"/>
                </a:solidFill>
                <a:latin typeface="Sora"/>
                <a:ea typeface="Sora"/>
                <a:cs typeface="Sora"/>
                <a:sym typeface="Sora"/>
              </a:rPr>
              <a:t>-</a:t>
            </a:r>
            <a:r>
              <a:rPr lang="en-GB">
                <a:solidFill>
                  <a:schemeClr val="lt1"/>
                </a:solidFill>
                <a:latin typeface="Sora"/>
                <a:ea typeface="Sora"/>
                <a:cs typeface="Sora"/>
                <a:sym typeface="Sora"/>
              </a:rPr>
              <a:t> </a:t>
            </a:r>
            <a:r>
              <a:rPr lang="en-GB" sz="1400">
                <a:solidFill>
                  <a:schemeClr val="lt1"/>
                </a:solidFill>
                <a:latin typeface="Sora"/>
                <a:ea typeface="Sora"/>
                <a:cs typeface="Sora"/>
                <a:sym typeface="Sora"/>
              </a:rPr>
              <a:t>Increase productivity</a:t>
            </a:r>
            <a:r>
              <a:rPr lang="en-GB">
                <a:solidFill>
                  <a:schemeClr val="lt1"/>
                </a:solidFill>
                <a:latin typeface="Sora"/>
                <a:ea typeface="Sora"/>
                <a:cs typeface="Sora"/>
                <a:sym typeface="Sora"/>
              </a:rPr>
              <a:t> </a:t>
            </a:r>
            <a:r>
              <a:rPr lang="en-GB" sz="1400">
                <a:solidFill>
                  <a:schemeClr val="lt1"/>
                </a:solidFill>
                <a:latin typeface="Sora"/>
                <a:ea typeface="Sora"/>
                <a:cs typeface="Sora"/>
                <a:sym typeface="Sora"/>
              </a:rPr>
              <a:t>- Upsell and Cross </a:t>
            </a:r>
            <a:r>
              <a:rPr lang="en-GB">
                <a:solidFill>
                  <a:schemeClr val="lt1"/>
                </a:solidFill>
                <a:latin typeface="Sora"/>
                <a:ea typeface="Sora"/>
                <a:cs typeface="Sora"/>
                <a:sym typeface="Sora"/>
              </a:rPr>
              <a:t>S</a:t>
            </a:r>
            <a:r>
              <a:rPr lang="en-GB" sz="1400">
                <a:solidFill>
                  <a:schemeClr val="lt1"/>
                </a:solidFill>
                <a:latin typeface="Sora"/>
                <a:ea typeface="Sora"/>
                <a:cs typeface="Sora"/>
                <a:sym typeface="Sora"/>
              </a:rPr>
              <a:t>ell</a:t>
            </a:r>
            <a:endParaRPr sz="1100">
              <a:solidFill>
                <a:schemeClr val="lt1"/>
              </a:solidFill>
              <a:latin typeface="Sora"/>
              <a:ea typeface="Sora"/>
              <a:cs typeface="Sora"/>
              <a:sym typeface="Sora"/>
            </a:endParaRPr>
          </a:p>
        </p:txBody>
      </p:sp>
      <p:pic>
        <p:nvPicPr>
          <p:cNvPr id="780" name="Google Shape;780;p88"/>
          <p:cNvPicPr preferRelativeResize="0"/>
          <p:nvPr/>
        </p:nvPicPr>
        <p:blipFill>
          <a:blip r:embed="rId3">
            <a:alphaModFix/>
          </a:blip>
          <a:stretch>
            <a:fillRect/>
          </a:stretch>
        </p:blipFill>
        <p:spPr>
          <a:xfrm>
            <a:off x="254600" y="215450"/>
            <a:ext cx="551700" cy="161828"/>
          </a:xfrm>
          <a:prstGeom prst="rect">
            <a:avLst/>
          </a:prstGeom>
          <a:noFill/>
          <a:ln>
            <a:noFill/>
          </a:ln>
        </p:spPr>
      </p:pic>
      <p:pic>
        <p:nvPicPr>
          <p:cNvPr id="781" name="Google Shape;781;p88"/>
          <p:cNvPicPr preferRelativeResize="0"/>
          <p:nvPr/>
        </p:nvPicPr>
        <p:blipFill rotWithShape="1">
          <a:blip r:embed="rId4">
            <a:alphaModFix/>
          </a:blip>
          <a:srcRect b="0" l="0" r="0" t="0"/>
          <a:stretch/>
        </p:blipFill>
        <p:spPr>
          <a:xfrm>
            <a:off x="8175681" y="377271"/>
            <a:ext cx="551700" cy="551700"/>
          </a:xfrm>
          <a:prstGeom prst="rect">
            <a:avLst/>
          </a:prstGeom>
          <a:noFill/>
          <a:ln>
            <a:noFill/>
          </a:ln>
        </p:spPr>
      </p:pic>
      <p:pic>
        <p:nvPicPr>
          <p:cNvPr id="782" name="Google Shape;782;p88"/>
          <p:cNvPicPr preferRelativeResize="0"/>
          <p:nvPr/>
        </p:nvPicPr>
        <p:blipFill>
          <a:blip r:embed="rId5">
            <a:alphaModFix/>
          </a:blip>
          <a:stretch>
            <a:fillRect/>
          </a:stretch>
        </p:blipFill>
        <p:spPr>
          <a:xfrm>
            <a:off x="1337275" y="1284298"/>
            <a:ext cx="2819599" cy="1504799"/>
          </a:xfrm>
          <a:prstGeom prst="rect">
            <a:avLst/>
          </a:prstGeom>
          <a:noFill/>
          <a:ln>
            <a:noFill/>
          </a:ln>
        </p:spPr>
      </p:pic>
      <p:pic>
        <p:nvPicPr>
          <p:cNvPr id="783" name="Google Shape;783;p88"/>
          <p:cNvPicPr preferRelativeResize="0"/>
          <p:nvPr/>
        </p:nvPicPr>
        <p:blipFill rotWithShape="1">
          <a:blip r:embed="rId6">
            <a:alphaModFix/>
          </a:blip>
          <a:srcRect b="49408" l="0" r="10674" t="0"/>
          <a:stretch/>
        </p:blipFill>
        <p:spPr>
          <a:xfrm>
            <a:off x="4838275" y="1269450"/>
            <a:ext cx="2983025" cy="1409126"/>
          </a:xfrm>
          <a:prstGeom prst="rect">
            <a:avLst/>
          </a:prstGeom>
          <a:noFill/>
          <a:ln>
            <a:noFill/>
          </a:ln>
        </p:spPr>
      </p:pic>
      <p:pic>
        <p:nvPicPr>
          <p:cNvPr id="784" name="Google Shape;784;p88"/>
          <p:cNvPicPr preferRelativeResize="0"/>
          <p:nvPr/>
        </p:nvPicPr>
        <p:blipFill rotWithShape="1">
          <a:blip r:embed="rId6">
            <a:alphaModFix/>
          </a:blip>
          <a:srcRect b="0" l="62441" r="0" t="44803"/>
          <a:stretch/>
        </p:blipFill>
        <p:spPr>
          <a:xfrm>
            <a:off x="5852625" y="1591375"/>
            <a:ext cx="1023569" cy="1254601"/>
          </a:xfrm>
          <a:prstGeom prst="rect">
            <a:avLst/>
          </a:prstGeom>
          <a:noFill/>
          <a:ln cap="flat" cmpd="sng" w="9525">
            <a:solidFill>
              <a:srgbClr val="FF809B"/>
            </a:solidFill>
            <a:prstDash val="solid"/>
            <a:round/>
            <a:headEnd len="sm" w="sm" type="none"/>
            <a:tailEnd len="sm" w="sm" type="none"/>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72940"/>
        </a:solidFill>
      </p:bgPr>
    </p:bg>
    <p:spTree>
      <p:nvGrpSpPr>
        <p:cNvPr id="788" name="Shape 788"/>
        <p:cNvGrpSpPr/>
        <p:nvPr/>
      </p:nvGrpSpPr>
      <p:grpSpPr>
        <a:xfrm>
          <a:off x="0" y="0"/>
          <a:ext cx="0" cy="0"/>
          <a:chOff x="0" y="0"/>
          <a:chExt cx="0" cy="0"/>
        </a:xfrm>
      </p:grpSpPr>
      <p:sp>
        <p:nvSpPr>
          <p:cNvPr id="789" name="Google Shape;789;p89"/>
          <p:cNvSpPr txBox="1"/>
          <p:nvPr>
            <p:ph type="title"/>
          </p:nvPr>
        </p:nvSpPr>
        <p:spPr>
          <a:xfrm>
            <a:off x="628650" y="172240"/>
            <a:ext cx="7886700" cy="602700"/>
          </a:xfrm>
          <a:prstGeom prst="rect">
            <a:avLst/>
          </a:prstGeom>
          <a:noFill/>
          <a:ln>
            <a:noFill/>
          </a:ln>
        </p:spPr>
        <p:txBody>
          <a:bodyPr anchorCtr="0" anchor="ctr" bIns="34275" lIns="68575" spcFirstLastPara="1" rIns="68575" wrap="square" tIns="34275">
            <a:normAutofit/>
          </a:bodyPr>
          <a:lstStyle/>
          <a:p>
            <a:pPr indent="0" lvl="0" marL="0" rtl="0" algn="ctr">
              <a:lnSpc>
                <a:spcPct val="90000"/>
              </a:lnSpc>
              <a:spcBef>
                <a:spcPts val="0"/>
              </a:spcBef>
              <a:spcAft>
                <a:spcPts val="0"/>
              </a:spcAft>
              <a:buClr>
                <a:schemeClr val="dk1"/>
              </a:buClr>
              <a:buSzPts val="3300"/>
              <a:buFont typeface="Sora"/>
              <a:buNone/>
            </a:pPr>
            <a:r>
              <a:rPr lang="en-GB">
                <a:solidFill>
                  <a:schemeClr val="lt1"/>
                </a:solidFill>
                <a:latin typeface="Sora"/>
                <a:ea typeface="Sora"/>
                <a:cs typeface="Sora"/>
                <a:sym typeface="Sora"/>
              </a:rPr>
              <a:t>Thynk Group &amp; Events</a:t>
            </a:r>
            <a:endParaRPr>
              <a:solidFill>
                <a:schemeClr val="lt1"/>
              </a:solidFill>
              <a:latin typeface="Sora"/>
              <a:ea typeface="Sora"/>
              <a:cs typeface="Sora"/>
              <a:sym typeface="Sora"/>
            </a:endParaRPr>
          </a:p>
        </p:txBody>
      </p:sp>
      <p:sp>
        <p:nvSpPr>
          <p:cNvPr id="790" name="Google Shape;790;p89"/>
          <p:cNvSpPr txBox="1"/>
          <p:nvPr>
            <p:ph idx="1" type="body"/>
          </p:nvPr>
        </p:nvSpPr>
        <p:spPr>
          <a:xfrm>
            <a:off x="628650" y="681327"/>
            <a:ext cx="7886700" cy="580500"/>
          </a:xfrm>
          <a:prstGeom prst="rect">
            <a:avLst/>
          </a:prstGeom>
          <a:noFill/>
          <a:ln>
            <a:noFill/>
          </a:ln>
        </p:spPr>
        <p:txBody>
          <a:bodyPr anchorCtr="0" anchor="t" bIns="34275" lIns="68575" spcFirstLastPara="1" rIns="68575" wrap="square" tIns="34275">
            <a:normAutofit/>
          </a:bodyPr>
          <a:lstStyle/>
          <a:p>
            <a:pPr indent="0" lvl="0" marL="0" rtl="0" algn="ctr">
              <a:lnSpc>
                <a:spcPct val="100000"/>
              </a:lnSpc>
              <a:spcBef>
                <a:spcPts val="0"/>
              </a:spcBef>
              <a:spcAft>
                <a:spcPts val="0"/>
              </a:spcAft>
              <a:buClr>
                <a:schemeClr val="dk1"/>
              </a:buClr>
              <a:buSzPts val="800"/>
              <a:buFont typeface="Avenir"/>
              <a:buNone/>
            </a:pPr>
            <a:r>
              <a:rPr b="1" lang="en-GB" sz="1400">
                <a:solidFill>
                  <a:srgbClr val="609BF0"/>
                </a:solidFill>
                <a:latin typeface="Sora"/>
                <a:ea typeface="Sora"/>
                <a:cs typeface="Sora"/>
                <a:sym typeface="Sora"/>
              </a:rPr>
              <a:t>Group, MICE, and Innovations</a:t>
            </a:r>
            <a:endParaRPr b="1">
              <a:solidFill>
                <a:srgbClr val="609BF0"/>
              </a:solidFill>
              <a:latin typeface="Sora"/>
              <a:ea typeface="Sora"/>
              <a:cs typeface="Sora"/>
              <a:sym typeface="Sora"/>
            </a:endParaRPr>
          </a:p>
          <a:p>
            <a:pPr indent="0" lvl="0" marL="0" rtl="0" algn="ctr">
              <a:lnSpc>
                <a:spcPct val="100000"/>
              </a:lnSpc>
              <a:spcBef>
                <a:spcPts val="0"/>
              </a:spcBef>
              <a:spcAft>
                <a:spcPts val="0"/>
              </a:spcAft>
              <a:buClr>
                <a:schemeClr val="dk1"/>
              </a:buClr>
              <a:buSzPts val="1100"/>
              <a:buNone/>
            </a:pPr>
            <a:r>
              <a:rPr lang="en-GB" sz="1200">
                <a:solidFill>
                  <a:schemeClr val="lt1"/>
                </a:solidFill>
                <a:latin typeface="Sora Light"/>
                <a:ea typeface="Sora Light"/>
                <a:cs typeface="Sora Light"/>
                <a:sym typeface="Sora Light"/>
              </a:rPr>
              <a:t>Market, Price, Plan, Quote, Sell, Contract, Schedule, Deliver, Invoice, Collect</a:t>
            </a:r>
            <a:endParaRPr sz="1200">
              <a:solidFill>
                <a:schemeClr val="lt1"/>
              </a:solidFill>
              <a:latin typeface="Sora"/>
              <a:ea typeface="Sora"/>
              <a:cs typeface="Sora"/>
              <a:sym typeface="Sora"/>
            </a:endParaRPr>
          </a:p>
        </p:txBody>
      </p:sp>
      <p:sp>
        <p:nvSpPr>
          <p:cNvPr id="791" name="Google Shape;791;p89"/>
          <p:cNvSpPr txBox="1"/>
          <p:nvPr/>
        </p:nvSpPr>
        <p:spPr>
          <a:xfrm>
            <a:off x="369732" y="3493225"/>
            <a:ext cx="3989400" cy="1254600"/>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000000"/>
              </a:buClr>
              <a:buSzPts val="1700"/>
              <a:buFont typeface="Avenir"/>
              <a:buNone/>
            </a:pPr>
            <a:r>
              <a:rPr lang="en-GB" sz="1100">
                <a:solidFill>
                  <a:schemeClr val="lt1"/>
                </a:solidFill>
                <a:latin typeface="Sora"/>
                <a:ea typeface="Sora"/>
                <a:cs typeface="Sora"/>
                <a:sym typeface="Sora"/>
              </a:rPr>
              <a:t>All in one Booking UI</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Clr>
                <a:srgbClr val="000000"/>
              </a:buClr>
              <a:buSzPts val="1700"/>
              <a:buFont typeface="Avenir"/>
              <a:buNone/>
            </a:pPr>
            <a:r>
              <a:rPr lang="en-GB" sz="1100">
                <a:solidFill>
                  <a:schemeClr val="lt1"/>
                </a:solidFill>
                <a:latin typeface="Sora"/>
                <a:ea typeface="Sora"/>
                <a:cs typeface="Sora"/>
                <a:sym typeface="Sora"/>
              </a:rPr>
              <a:t>Customer-Centric Sales Cycle Management</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Clr>
                <a:srgbClr val="000000"/>
              </a:buClr>
              <a:buSzPts val="1700"/>
              <a:buFont typeface="Avenir"/>
              <a:buNone/>
            </a:pPr>
            <a:r>
              <a:rPr lang="en-GB" sz="1100">
                <a:solidFill>
                  <a:schemeClr val="lt1"/>
                </a:solidFill>
                <a:latin typeface="Sora"/>
                <a:ea typeface="Sora"/>
                <a:cs typeface="Sora"/>
                <a:sym typeface="Sora"/>
              </a:rPr>
              <a:t>Flexible Packages, Bundled Products</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Clr>
                <a:srgbClr val="000000"/>
              </a:buClr>
              <a:buSzPts val="1700"/>
              <a:buFont typeface="Avenir"/>
              <a:buNone/>
            </a:pPr>
            <a:r>
              <a:rPr lang="en-GB" sz="1100">
                <a:solidFill>
                  <a:schemeClr val="lt1"/>
                </a:solidFill>
                <a:latin typeface="Sora"/>
                <a:ea typeface="Sora"/>
                <a:cs typeface="Sora"/>
                <a:sym typeface="Sora"/>
              </a:rPr>
              <a:t>Discount and Commission Management</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Clr>
                <a:srgbClr val="000000"/>
              </a:buClr>
              <a:buSzPts val="1700"/>
              <a:buFont typeface="Avenir"/>
              <a:buNone/>
            </a:pPr>
            <a:r>
              <a:rPr lang="en-GB" sz="1100">
                <a:solidFill>
                  <a:schemeClr val="lt1"/>
                </a:solidFill>
                <a:latin typeface="Sora"/>
                <a:ea typeface="Sora"/>
                <a:cs typeface="Sora"/>
                <a:sym typeface="Sora"/>
              </a:rPr>
              <a:t>Automated Dynamic Proposal - E-signature</a:t>
            </a:r>
            <a:endParaRPr sz="1100">
              <a:solidFill>
                <a:schemeClr val="lt1"/>
              </a:solidFill>
              <a:latin typeface="Sora"/>
              <a:ea typeface="Sora"/>
              <a:cs typeface="Sora"/>
              <a:sym typeface="Sora"/>
            </a:endParaRPr>
          </a:p>
        </p:txBody>
      </p:sp>
      <p:sp>
        <p:nvSpPr>
          <p:cNvPr id="792" name="Google Shape;792;p89"/>
          <p:cNvSpPr txBox="1"/>
          <p:nvPr/>
        </p:nvSpPr>
        <p:spPr>
          <a:xfrm>
            <a:off x="4748919" y="3505016"/>
            <a:ext cx="3870300" cy="1254600"/>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Integrated Service catalogue including third parties</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Multi-property Resource planning</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Rooming List. Pick up. Function sheets</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Flexible Invoicing with Invoice Scheduler </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Payment and Collection management</a:t>
            </a:r>
            <a:endParaRPr sz="1100">
              <a:solidFill>
                <a:schemeClr val="lt1"/>
              </a:solidFill>
              <a:latin typeface="Sora"/>
              <a:ea typeface="Sora"/>
              <a:cs typeface="Sora"/>
              <a:sym typeface="Sora"/>
            </a:endParaRPr>
          </a:p>
        </p:txBody>
      </p:sp>
      <p:sp>
        <p:nvSpPr>
          <p:cNvPr id="793" name="Google Shape;793;p89"/>
          <p:cNvSpPr txBox="1"/>
          <p:nvPr/>
        </p:nvSpPr>
        <p:spPr>
          <a:xfrm>
            <a:off x="685801" y="2786089"/>
            <a:ext cx="7728900" cy="608100"/>
          </a:xfrm>
          <a:prstGeom prst="rect">
            <a:avLst/>
          </a:prstGeom>
          <a:noFill/>
          <a:ln cap="flat" cmpd="sng" w="28575">
            <a:solidFill>
              <a:srgbClr val="609BF0"/>
            </a:solidFill>
            <a:prstDash val="solid"/>
            <a:round/>
            <a:headEnd len="sm" w="sm" type="none"/>
            <a:tailEnd len="sm" w="sm" type="none"/>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5E5E5E"/>
              </a:buClr>
              <a:buSzPts val="1800"/>
              <a:buFont typeface="Poppins"/>
              <a:buNone/>
            </a:pPr>
            <a:r>
              <a:rPr lang="en-GB" sz="1400">
                <a:solidFill>
                  <a:schemeClr val="lt1"/>
                </a:solidFill>
                <a:latin typeface="Sora"/>
                <a:ea typeface="Sora"/>
                <a:cs typeface="Sora"/>
                <a:sym typeface="Sora"/>
              </a:rPr>
              <a:t>Group Booking - Business Blocks</a:t>
            </a:r>
            <a:r>
              <a:rPr lang="en-GB">
                <a:solidFill>
                  <a:schemeClr val="lt1"/>
                </a:solidFill>
                <a:latin typeface="Sora"/>
                <a:ea typeface="Sora"/>
                <a:cs typeface="Sora"/>
                <a:sym typeface="Sora"/>
              </a:rPr>
              <a:t> </a:t>
            </a:r>
            <a:r>
              <a:rPr lang="en-GB" sz="1400">
                <a:solidFill>
                  <a:schemeClr val="lt1"/>
                </a:solidFill>
                <a:latin typeface="Sora"/>
                <a:ea typeface="Sora"/>
                <a:cs typeface="Sora"/>
                <a:sym typeface="Sora"/>
              </a:rPr>
              <a:t>- Long Stay -</a:t>
            </a:r>
            <a:r>
              <a:rPr lang="en-GB">
                <a:solidFill>
                  <a:schemeClr val="lt1"/>
                </a:solidFill>
                <a:latin typeface="Sora"/>
                <a:ea typeface="Sora"/>
                <a:cs typeface="Sora"/>
                <a:sym typeface="Sora"/>
              </a:rPr>
              <a:t> </a:t>
            </a:r>
            <a:r>
              <a:rPr lang="en-GB" sz="1400">
                <a:solidFill>
                  <a:schemeClr val="lt1"/>
                </a:solidFill>
                <a:latin typeface="Sora"/>
                <a:ea typeface="Sora"/>
                <a:cs typeface="Sora"/>
                <a:sym typeface="Sora"/>
              </a:rPr>
              <a:t>Meetings - Events, and more</a:t>
            </a:r>
            <a:r>
              <a:rPr lang="en-GB">
                <a:solidFill>
                  <a:schemeClr val="lt1"/>
                </a:solidFill>
                <a:latin typeface="Sora"/>
                <a:ea typeface="Sora"/>
                <a:cs typeface="Sora"/>
                <a:sym typeface="Sora"/>
              </a:rPr>
              <a:t>…</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Clr>
                <a:srgbClr val="5E5E5E"/>
              </a:buClr>
              <a:buSzPts val="1800"/>
              <a:buFont typeface="Poppins"/>
              <a:buNone/>
            </a:pPr>
            <a:r>
              <a:rPr lang="en-GB">
                <a:solidFill>
                  <a:schemeClr val="lt1"/>
                </a:solidFill>
                <a:latin typeface="Sora"/>
                <a:ea typeface="Sora"/>
                <a:cs typeface="Sora"/>
                <a:sym typeface="Sora"/>
              </a:rPr>
              <a:t>Efficiently grow higher margin innovative business direct</a:t>
            </a:r>
            <a:endParaRPr>
              <a:solidFill>
                <a:schemeClr val="lt1"/>
              </a:solidFill>
              <a:latin typeface="Sora"/>
              <a:ea typeface="Sora"/>
              <a:cs typeface="Sora"/>
              <a:sym typeface="Sora"/>
            </a:endParaRPr>
          </a:p>
        </p:txBody>
      </p:sp>
      <p:pic>
        <p:nvPicPr>
          <p:cNvPr id="794" name="Google Shape;794;p89"/>
          <p:cNvPicPr preferRelativeResize="0"/>
          <p:nvPr/>
        </p:nvPicPr>
        <p:blipFill>
          <a:blip r:embed="rId3">
            <a:alphaModFix/>
          </a:blip>
          <a:stretch>
            <a:fillRect/>
          </a:stretch>
        </p:blipFill>
        <p:spPr>
          <a:xfrm>
            <a:off x="254600" y="215450"/>
            <a:ext cx="551700" cy="161828"/>
          </a:xfrm>
          <a:prstGeom prst="rect">
            <a:avLst/>
          </a:prstGeom>
          <a:noFill/>
          <a:ln>
            <a:noFill/>
          </a:ln>
        </p:spPr>
      </p:pic>
      <p:pic>
        <p:nvPicPr>
          <p:cNvPr id="795" name="Google Shape;795;p89"/>
          <p:cNvPicPr preferRelativeResize="0"/>
          <p:nvPr/>
        </p:nvPicPr>
        <p:blipFill rotWithShape="1">
          <a:blip r:embed="rId4">
            <a:alphaModFix/>
          </a:blip>
          <a:srcRect b="0" l="0" r="0" t="0"/>
          <a:stretch/>
        </p:blipFill>
        <p:spPr>
          <a:xfrm>
            <a:off x="8204622" y="510253"/>
            <a:ext cx="480050" cy="480050"/>
          </a:xfrm>
          <a:prstGeom prst="rect">
            <a:avLst/>
          </a:prstGeom>
          <a:noFill/>
          <a:ln>
            <a:noFill/>
          </a:ln>
        </p:spPr>
      </p:pic>
      <p:pic>
        <p:nvPicPr>
          <p:cNvPr id="796" name="Google Shape;796;p89"/>
          <p:cNvPicPr preferRelativeResize="0"/>
          <p:nvPr/>
        </p:nvPicPr>
        <p:blipFill>
          <a:blip r:embed="rId5">
            <a:alphaModFix/>
          </a:blip>
          <a:stretch>
            <a:fillRect/>
          </a:stretch>
        </p:blipFill>
        <p:spPr>
          <a:xfrm>
            <a:off x="5331725" y="1196550"/>
            <a:ext cx="2433551" cy="1414026"/>
          </a:xfrm>
          <a:prstGeom prst="rect">
            <a:avLst/>
          </a:prstGeom>
          <a:noFill/>
          <a:ln>
            <a:noFill/>
          </a:ln>
        </p:spPr>
      </p:pic>
      <p:pic>
        <p:nvPicPr>
          <p:cNvPr id="797" name="Google Shape;797;p89"/>
          <p:cNvPicPr preferRelativeResize="0"/>
          <p:nvPr/>
        </p:nvPicPr>
        <p:blipFill>
          <a:blip r:embed="rId6">
            <a:alphaModFix/>
          </a:blip>
          <a:stretch>
            <a:fillRect/>
          </a:stretch>
        </p:blipFill>
        <p:spPr>
          <a:xfrm>
            <a:off x="1302925" y="1261825"/>
            <a:ext cx="2387405" cy="13487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72940"/>
        </a:solidFill>
      </p:bgPr>
    </p:bg>
    <p:spTree>
      <p:nvGrpSpPr>
        <p:cNvPr id="801" name="Shape 801"/>
        <p:cNvGrpSpPr/>
        <p:nvPr/>
      </p:nvGrpSpPr>
      <p:grpSpPr>
        <a:xfrm>
          <a:off x="0" y="0"/>
          <a:ext cx="0" cy="0"/>
          <a:chOff x="0" y="0"/>
          <a:chExt cx="0" cy="0"/>
        </a:xfrm>
      </p:grpSpPr>
      <p:sp>
        <p:nvSpPr>
          <p:cNvPr id="802" name="Google Shape;802;p90"/>
          <p:cNvSpPr txBox="1"/>
          <p:nvPr>
            <p:ph idx="1" type="body"/>
          </p:nvPr>
        </p:nvSpPr>
        <p:spPr>
          <a:xfrm>
            <a:off x="628650" y="693254"/>
            <a:ext cx="7886700" cy="580500"/>
          </a:xfrm>
          <a:prstGeom prst="rect">
            <a:avLst/>
          </a:prstGeom>
          <a:noFill/>
          <a:ln>
            <a:noFill/>
          </a:ln>
        </p:spPr>
        <p:txBody>
          <a:bodyPr anchorCtr="0" anchor="t" bIns="34275" lIns="68575" spcFirstLastPara="1" rIns="68575" wrap="square" tIns="34275">
            <a:normAutofit/>
          </a:bodyPr>
          <a:lstStyle/>
          <a:p>
            <a:pPr indent="0" lvl="0" marL="0" rtl="0" algn="ctr">
              <a:lnSpc>
                <a:spcPct val="100000"/>
              </a:lnSpc>
              <a:spcBef>
                <a:spcPts val="0"/>
              </a:spcBef>
              <a:spcAft>
                <a:spcPts val="0"/>
              </a:spcAft>
              <a:buClr>
                <a:schemeClr val="dk1"/>
              </a:buClr>
              <a:buSzPts val="2000"/>
              <a:buNone/>
            </a:pPr>
            <a:r>
              <a:rPr b="1" lang="en-GB" sz="1400">
                <a:solidFill>
                  <a:srgbClr val="609BF0"/>
                </a:solidFill>
                <a:latin typeface="Sora"/>
                <a:ea typeface="Sora"/>
                <a:cs typeface="Sora"/>
                <a:sym typeface="Sora"/>
              </a:rPr>
              <a:t>Guest LTV, Unified Profile</a:t>
            </a:r>
            <a:endParaRPr b="1" sz="1400">
              <a:solidFill>
                <a:srgbClr val="609BF0"/>
              </a:solidFill>
              <a:latin typeface="Sora"/>
              <a:ea typeface="Sora"/>
              <a:cs typeface="Sora"/>
              <a:sym typeface="Sora"/>
            </a:endParaRPr>
          </a:p>
          <a:p>
            <a:pPr indent="0" lvl="0" marL="0" rtl="0" algn="ctr">
              <a:lnSpc>
                <a:spcPct val="150000"/>
              </a:lnSpc>
              <a:spcBef>
                <a:spcPts val="0"/>
              </a:spcBef>
              <a:spcAft>
                <a:spcPts val="0"/>
              </a:spcAft>
              <a:buClr>
                <a:srgbClr val="5E5E5E"/>
              </a:buClr>
              <a:buSzPts val="1800"/>
              <a:buFont typeface="Poppins"/>
              <a:buNone/>
            </a:pPr>
            <a:r>
              <a:rPr lang="en-GB" sz="1200">
                <a:solidFill>
                  <a:schemeClr val="lt1"/>
                </a:solidFill>
                <a:latin typeface="Sora"/>
                <a:ea typeface="Sora"/>
                <a:cs typeface="Sora"/>
                <a:sym typeface="Sora"/>
              </a:rPr>
              <a:t>Take back control on digital communications</a:t>
            </a:r>
            <a:endParaRPr b="1" sz="1200">
              <a:solidFill>
                <a:srgbClr val="FF809B"/>
              </a:solidFill>
              <a:latin typeface="Sora"/>
              <a:ea typeface="Sora"/>
              <a:cs typeface="Sora"/>
              <a:sym typeface="Sora"/>
            </a:endParaRPr>
          </a:p>
        </p:txBody>
      </p:sp>
      <p:sp>
        <p:nvSpPr>
          <p:cNvPr id="803" name="Google Shape;803;p90"/>
          <p:cNvSpPr txBox="1"/>
          <p:nvPr>
            <p:ph type="title"/>
          </p:nvPr>
        </p:nvSpPr>
        <p:spPr>
          <a:xfrm>
            <a:off x="628650" y="172240"/>
            <a:ext cx="7886700" cy="602700"/>
          </a:xfrm>
          <a:prstGeom prst="rect">
            <a:avLst/>
          </a:prstGeom>
          <a:noFill/>
          <a:ln>
            <a:noFill/>
          </a:ln>
        </p:spPr>
        <p:txBody>
          <a:bodyPr anchorCtr="0" anchor="ctr" bIns="34275" lIns="68575" spcFirstLastPara="1" rIns="68575" wrap="square" tIns="34275">
            <a:normAutofit/>
          </a:bodyPr>
          <a:lstStyle/>
          <a:p>
            <a:pPr indent="0" lvl="0" marL="0" rtl="0" algn="ctr">
              <a:lnSpc>
                <a:spcPct val="90000"/>
              </a:lnSpc>
              <a:spcBef>
                <a:spcPts val="0"/>
              </a:spcBef>
              <a:spcAft>
                <a:spcPts val="0"/>
              </a:spcAft>
              <a:buClr>
                <a:schemeClr val="dk1"/>
              </a:buClr>
              <a:buSzPts val="3300"/>
              <a:buFont typeface="Sora"/>
              <a:buNone/>
            </a:pPr>
            <a:r>
              <a:rPr lang="en-GB">
                <a:solidFill>
                  <a:schemeClr val="lt1"/>
                </a:solidFill>
                <a:latin typeface="Sora"/>
                <a:ea typeface="Sora"/>
                <a:cs typeface="Sora"/>
                <a:sym typeface="Sora"/>
              </a:rPr>
              <a:t>Thynk Guest</a:t>
            </a:r>
            <a:endParaRPr>
              <a:solidFill>
                <a:schemeClr val="lt1"/>
              </a:solidFill>
              <a:latin typeface="Sora"/>
              <a:ea typeface="Sora"/>
              <a:cs typeface="Sora"/>
              <a:sym typeface="Sora"/>
            </a:endParaRPr>
          </a:p>
        </p:txBody>
      </p:sp>
      <p:sp>
        <p:nvSpPr>
          <p:cNvPr id="804" name="Google Shape;804;p90"/>
          <p:cNvSpPr txBox="1"/>
          <p:nvPr/>
        </p:nvSpPr>
        <p:spPr>
          <a:xfrm>
            <a:off x="675757" y="3636349"/>
            <a:ext cx="3989400" cy="1000500"/>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000000"/>
              </a:buClr>
              <a:buSzPts val="1700"/>
              <a:buFont typeface="Avenir"/>
              <a:buNone/>
            </a:pPr>
            <a:r>
              <a:rPr lang="en-GB" sz="1100">
                <a:solidFill>
                  <a:schemeClr val="lt1"/>
                </a:solidFill>
                <a:latin typeface="Sora"/>
                <a:ea typeface="Sora"/>
                <a:cs typeface="Sora"/>
                <a:sym typeface="Sora"/>
              </a:rPr>
              <a:t>Read through shadow OTA Guest profiles</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Clr>
                <a:srgbClr val="000000"/>
              </a:buClr>
              <a:buSzPts val="1700"/>
              <a:buFont typeface="Avenir"/>
              <a:buNone/>
            </a:pPr>
            <a:r>
              <a:rPr lang="en-GB" sz="1100">
                <a:solidFill>
                  <a:schemeClr val="lt1"/>
                </a:solidFill>
                <a:latin typeface="Sora"/>
                <a:ea typeface="Sora"/>
                <a:cs typeface="Sora"/>
                <a:sym typeface="Sora"/>
              </a:rPr>
              <a:t>Consolidate Revenues and Pick ups across profiles</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Clr>
                <a:srgbClr val="000000"/>
              </a:buClr>
              <a:buSzPts val="1700"/>
              <a:buFont typeface="Avenir"/>
              <a:buNone/>
            </a:pPr>
            <a:r>
              <a:rPr lang="en-GB" sz="1100">
                <a:solidFill>
                  <a:schemeClr val="lt1"/>
                </a:solidFill>
                <a:latin typeface="Sora"/>
                <a:ea typeface="Sora"/>
                <a:cs typeface="Sora"/>
                <a:sym typeface="Sora"/>
              </a:rPr>
              <a:t>Flexible Guest Preference management</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Clr>
                <a:srgbClr val="000000"/>
              </a:buClr>
              <a:buSzPts val="1700"/>
              <a:buFont typeface="Avenir"/>
              <a:buNone/>
            </a:pPr>
            <a:r>
              <a:rPr lang="en-GB" sz="1100">
                <a:solidFill>
                  <a:schemeClr val="lt1"/>
                </a:solidFill>
                <a:latin typeface="Sora"/>
                <a:ea typeface="Sora"/>
                <a:cs typeface="Sora"/>
                <a:sym typeface="Sora"/>
              </a:rPr>
              <a:t>Increase Guest share of wallet</a:t>
            </a:r>
            <a:endParaRPr sz="1100">
              <a:solidFill>
                <a:schemeClr val="lt1"/>
              </a:solidFill>
              <a:latin typeface="Sora"/>
              <a:ea typeface="Sora"/>
              <a:cs typeface="Sora"/>
              <a:sym typeface="Sora"/>
            </a:endParaRPr>
          </a:p>
        </p:txBody>
      </p:sp>
      <p:sp>
        <p:nvSpPr>
          <p:cNvPr id="805" name="Google Shape;805;p90"/>
          <p:cNvSpPr txBox="1"/>
          <p:nvPr/>
        </p:nvSpPr>
        <p:spPr>
          <a:xfrm>
            <a:off x="4578419" y="3630249"/>
            <a:ext cx="3870300" cy="1254600"/>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Custom Automated Guest Journey </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Trigger one-to-one, template based communications</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Leverage dynamic drag and drop HTML templates</a:t>
            </a:r>
            <a:endParaRPr sz="1100">
              <a:solidFill>
                <a:schemeClr val="lt1"/>
              </a:solidFill>
              <a:latin typeface="Sora"/>
              <a:ea typeface="Sora"/>
              <a:cs typeface="Sora"/>
              <a:sym typeface="Sora"/>
            </a:endParaRPr>
          </a:p>
          <a:p>
            <a:pPr indent="0" lvl="0" marL="0" marR="0" rtl="0" algn="ctr">
              <a:lnSpc>
                <a:spcPct val="150000"/>
              </a:lnSpc>
              <a:spcBef>
                <a:spcPts val="0"/>
              </a:spcBef>
              <a:spcAft>
                <a:spcPts val="0"/>
              </a:spcAft>
              <a:buNone/>
            </a:pPr>
            <a:r>
              <a:rPr lang="en-GB" sz="1100">
                <a:solidFill>
                  <a:schemeClr val="lt1"/>
                </a:solidFill>
                <a:latin typeface="Sora"/>
                <a:ea typeface="Sora"/>
                <a:cs typeface="Sora"/>
                <a:sym typeface="Sora"/>
              </a:rPr>
              <a:t>Cross Sell and Upsell:  Pre Stay, In Stay, Post Stay</a:t>
            </a:r>
            <a:endParaRPr sz="1100">
              <a:solidFill>
                <a:schemeClr val="lt1"/>
              </a:solidFill>
              <a:latin typeface="Sora"/>
              <a:ea typeface="Sora"/>
              <a:cs typeface="Sora"/>
              <a:sym typeface="Sora"/>
            </a:endParaRPr>
          </a:p>
        </p:txBody>
      </p:sp>
      <p:sp>
        <p:nvSpPr>
          <p:cNvPr id="806" name="Google Shape;806;p90"/>
          <p:cNvSpPr txBox="1"/>
          <p:nvPr/>
        </p:nvSpPr>
        <p:spPr>
          <a:xfrm>
            <a:off x="852778" y="3172388"/>
            <a:ext cx="7561800" cy="284700"/>
          </a:xfrm>
          <a:prstGeom prst="rect">
            <a:avLst/>
          </a:prstGeom>
          <a:noFill/>
          <a:ln cap="flat" cmpd="sng" w="28575">
            <a:solidFill>
              <a:srgbClr val="609BF0"/>
            </a:solidFill>
            <a:prstDash val="solid"/>
            <a:round/>
            <a:headEnd len="sm" w="sm" type="none"/>
            <a:tailEnd len="sm" w="sm" type="none"/>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5E5E5E"/>
              </a:buClr>
              <a:buSzPts val="1800"/>
              <a:buFont typeface="Poppins"/>
              <a:buNone/>
            </a:pPr>
            <a:r>
              <a:rPr lang="en-GB">
                <a:solidFill>
                  <a:schemeClr val="lt1"/>
                </a:solidFill>
                <a:latin typeface="Sora"/>
                <a:ea typeface="Sora"/>
                <a:cs typeface="Sora"/>
                <a:sym typeface="Sora"/>
              </a:rPr>
              <a:t>Manage a clean Guest Unified Profile</a:t>
            </a:r>
            <a:endParaRPr>
              <a:solidFill>
                <a:schemeClr val="lt1"/>
              </a:solidFill>
              <a:latin typeface="Sora"/>
              <a:ea typeface="Sora"/>
              <a:cs typeface="Sora"/>
              <a:sym typeface="Sora"/>
            </a:endParaRPr>
          </a:p>
        </p:txBody>
      </p:sp>
      <p:pic>
        <p:nvPicPr>
          <p:cNvPr descr="Graphical user interface&#10;&#10;Description automatically generated" id="807" name="Google Shape;807;p90"/>
          <p:cNvPicPr preferRelativeResize="0"/>
          <p:nvPr/>
        </p:nvPicPr>
        <p:blipFill rotWithShape="1">
          <a:blip r:embed="rId3">
            <a:alphaModFix/>
          </a:blip>
          <a:srcRect b="0" l="0" r="0" t="0"/>
          <a:stretch/>
        </p:blipFill>
        <p:spPr>
          <a:xfrm>
            <a:off x="4821984" y="1132390"/>
            <a:ext cx="3191118" cy="1998024"/>
          </a:xfrm>
          <a:prstGeom prst="rect">
            <a:avLst/>
          </a:prstGeom>
          <a:noFill/>
          <a:ln>
            <a:noFill/>
          </a:ln>
        </p:spPr>
      </p:pic>
      <p:pic>
        <p:nvPicPr>
          <p:cNvPr descr="Graphical user interface, application&#10;&#10;Description automatically generated" id="808" name="Google Shape;808;p90"/>
          <p:cNvPicPr preferRelativeResize="0"/>
          <p:nvPr/>
        </p:nvPicPr>
        <p:blipFill rotWithShape="1">
          <a:blip r:embed="rId4">
            <a:alphaModFix/>
          </a:blip>
          <a:srcRect b="0" l="0" r="0" t="0"/>
          <a:stretch/>
        </p:blipFill>
        <p:spPr>
          <a:xfrm>
            <a:off x="938400" y="1197575"/>
            <a:ext cx="2764300" cy="1998023"/>
          </a:xfrm>
          <a:prstGeom prst="rect">
            <a:avLst/>
          </a:prstGeom>
          <a:noFill/>
          <a:ln>
            <a:noFill/>
          </a:ln>
        </p:spPr>
      </p:pic>
      <p:pic>
        <p:nvPicPr>
          <p:cNvPr id="809" name="Google Shape;809;p90"/>
          <p:cNvPicPr preferRelativeResize="0"/>
          <p:nvPr/>
        </p:nvPicPr>
        <p:blipFill rotWithShape="1">
          <a:blip r:embed="rId5">
            <a:alphaModFix/>
          </a:blip>
          <a:srcRect b="0" l="0" r="0" t="0"/>
          <a:stretch/>
        </p:blipFill>
        <p:spPr>
          <a:xfrm>
            <a:off x="8013100" y="390325"/>
            <a:ext cx="617200" cy="617200"/>
          </a:xfrm>
          <a:prstGeom prst="rect">
            <a:avLst/>
          </a:prstGeom>
          <a:noFill/>
          <a:ln>
            <a:noFill/>
          </a:ln>
        </p:spPr>
      </p:pic>
      <p:pic>
        <p:nvPicPr>
          <p:cNvPr id="810" name="Google Shape;810;p90"/>
          <p:cNvPicPr preferRelativeResize="0"/>
          <p:nvPr/>
        </p:nvPicPr>
        <p:blipFill>
          <a:blip r:embed="rId6">
            <a:alphaModFix/>
          </a:blip>
          <a:stretch>
            <a:fillRect/>
          </a:stretch>
        </p:blipFill>
        <p:spPr>
          <a:xfrm>
            <a:off x="254600" y="215450"/>
            <a:ext cx="551700" cy="161828"/>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4" name="Shape 814"/>
        <p:cNvGrpSpPr/>
        <p:nvPr/>
      </p:nvGrpSpPr>
      <p:grpSpPr>
        <a:xfrm>
          <a:off x="0" y="0"/>
          <a:ext cx="0" cy="0"/>
          <a:chOff x="0" y="0"/>
          <a:chExt cx="0" cy="0"/>
        </a:xfrm>
      </p:grpSpPr>
      <p:pic>
        <p:nvPicPr>
          <p:cNvPr id="815" name="Google Shape;815;p91"/>
          <p:cNvPicPr preferRelativeResize="0"/>
          <p:nvPr/>
        </p:nvPicPr>
        <p:blipFill rotWithShape="1">
          <a:blip r:embed="rId3">
            <a:alphaModFix/>
          </a:blip>
          <a:srcRect b="0" l="15761" r="0" t="0"/>
          <a:stretch/>
        </p:blipFill>
        <p:spPr>
          <a:xfrm>
            <a:off x="-1" y="652175"/>
            <a:ext cx="4187726" cy="3314125"/>
          </a:xfrm>
          <a:prstGeom prst="rect">
            <a:avLst/>
          </a:prstGeom>
          <a:noFill/>
          <a:ln>
            <a:noFill/>
          </a:ln>
        </p:spPr>
      </p:pic>
      <p:sp>
        <p:nvSpPr>
          <p:cNvPr id="816" name="Google Shape;816;p91"/>
          <p:cNvSpPr/>
          <p:nvPr/>
        </p:nvSpPr>
        <p:spPr>
          <a:xfrm>
            <a:off x="3932175" y="-3600"/>
            <a:ext cx="5211900" cy="5150700"/>
          </a:xfrm>
          <a:prstGeom prst="rect">
            <a:avLst/>
          </a:prstGeom>
          <a:solidFill>
            <a:srgbClr val="37294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17" name="Google Shape;817;p91"/>
          <p:cNvPicPr preferRelativeResize="0"/>
          <p:nvPr/>
        </p:nvPicPr>
        <p:blipFill rotWithShape="1">
          <a:blip r:embed="rId4">
            <a:alphaModFix/>
          </a:blip>
          <a:srcRect b="0" l="0" r="0" t="0"/>
          <a:stretch/>
        </p:blipFill>
        <p:spPr>
          <a:xfrm rot="-2932682">
            <a:off x="2144900" y="4480827"/>
            <a:ext cx="1165151" cy="1165151"/>
          </a:xfrm>
          <a:prstGeom prst="rect">
            <a:avLst/>
          </a:prstGeom>
          <a:noFill/>
          <a:ln>
            <a:noFill/>
          </a:ln>
        </p:spPr>
      </p:pic>
      <p:pic>
        <p:nvPicPr>
          <p:cNvPr id="818" name="Google Shape;818;p91"/>
          <p:cNvPicPr preferRelativeResize="0"/>
          <p:nvPr/>
        </p:nvPicPr>
        <p:blipFill rotWithShape="1">
          <a:blip r:embed="rId4">
            <a:alphaModFix/>
          </a:blip>
          <a:srcRect b="0" l="0" r="0" t="0"/>
          <a:stretch/>
        </p:blipFill>
        <p:spPr>
          <a:xfrm rot="-1217264">
            <a:off x="589315" y="3872074"/>
            <a:ext cx="434869" cy="434876"/>
          </a:xfrm>
          <a:prstGeom prst="rect">
            <a:avLst/>
          </a:prstGeom>
          <a:noFill/>
          <a:ln>
            <a:noFill/>
          </a:ln>
        </p:spPr>
      </p:pic>
      <p:pic>
        <p:nvPicPr>
          <p:cNvPr id="819" name="Google Shape;819;p91"/>
          <p:cNvPicPr preferRelativeResize="0"/>
          <p:nvPr/>
        </p:nvPicPr>
        <p:blipFill rotWithShape="1">
          <a:blip r:embed="rId5">
            <a:alphaModFix/>
          </a:blip>
          <a:srcRect b="0" l="0" r="0" t="0"/>
          <a:stretch/>
        </p:blipFill>
        <p:spPr>
          <a:xfrm>
            <a:off x="3796425" y="3232375"/>
            <a:ext cx="219749" cy="219749"/>
          </a:xfrm>
          <a:prstGeom prst="rect">
            <a:avLst/>
          </a:prstGeom>
          <a:noFill/>
          <a:ln>
            <a:noFill/>
          </a:ln>
        </p:spPr>
      </p:pic>
      <p:pic>
        <p:nvPicPr>
          <p:cNvPr id="820" name="Google Shape;820;p91"/>
          <p:cNvPicPr preferRelativeResize="0"/>
          <p:nvPr/>
        </p:nvPicPr>
        <p:blipFill rotWithShape="1">
          <a:blip r:embed="rId5">
            <a:alphaModFix/>
          </a:blip>
          <a:srcRect b="0" l="0" r="0" t="0"/>
          <a:stretch/>
        </p:blipFill>
        <p:spPr>
          <a:xfrm rot="-1602586">
            <a:off x="1715912" y="4441375"/>
            <a:ext cx="161825" cy="161825"/>
          </a:xfrm>
          <a:prstGeom prst="rect">
            <a:avLst/>
          </a:prstGeom>
          <a:noFill/>
          <a:ln>
            <a:noFill/>
          </a:ln>
        </p:spPr>
      </p:pic>
      <p:sp>
        <p:nvSpPr>
          <p:cNvPr id="821" name="Google Shape;821;p91"/>
          <p:cNvSpPr txBox="1"/>
          <p:nvPr>
            <p:ph idx="4294967295" type="title"/>
          </p:nvPr>
        </p:nvSpPr>
        <p:spPr>
          <a:xfrm>
            <a:off x="4016175" y="1161850"/>
            <a:ext cx="5120100" cy="19335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GB" sz="2400">
                <a:solidFill>
                  <a:schemeClr val="lt1"/>
                </a:solidFill>
                <a:latin typeface="Sora Light"/>
                <a:ea typeface="Sora Light"/>
                <a:cs typeface="Sora Light"/>
                <a:sym typeface="Sora Light"/>
              </a:rPr>
              <a:t>Case Studies</a:t>
            </a:r>
            <a:endParaRPr sz="1300">
              <a:solidFill>
                <a:schemeClr val="lt1"/>
              </a:solidFill>
              <a:latin typeface="Sora Light"/>
              <a:ea typeface="Sora Light"/>
              <a:cs typeface="Sora Light"/>
              <a:sym typeface="Sora Light"/>
            </a:endParaRPr>
          </a:p>
        </p:txBody>
      </p:sp>
      <p:pic>
        <p:nvPicPr>
          <p:cNvPr id="822" name="Google Shape;822;p91"/>
          <p:cNvPicPr preferRelativeResize="0"/>
          <p:nvPr/>
        </p:nvPicPr>
        <p:blipFill rotWithShape="1">
          <a:blip r:embed="rId6">
            <a:alphaModFix/>
          </a:blip>
          <a:srcRect b="0" l="0" r="0" t="0"/>
          <a:stretch/>
        </p:blipFill>
        <p:spPr>
          <a:xfrm>
            <a:off x="254600" y="215450"/>
            <a:ext cx="551700" cy="161828"/>
          </a:xfrm>
          <a:prstGeom prst="rect">
            <a:avLst/>
          </a:prstGeom>
          <a:noFill/>
          <a:ln>
            <a:noFill/>
          </a:ln>
        </p:spPr>
      </p:pic>
      <p:pic>
        <p:nvPicPr>
          <p:cNvPr id="823" name="Google Shape;823;p91"/>
          <p:cNvPicPr preferRelativeResize="0"/>
          <p:nvPr/>
        </p:nvPicPr>
        <p:blipFill>
          <a:blip r:embed="rId7">
            <a:alphaModFix/>
          </a:blip>
          <a:stretch>
            <a:fillRect/>
          </a:stretch>
        </p:blipFill>
        <p:spPr>
          <a:xfrm>
            <a:off x="891766" y="173792"/>
            <a:ext cx="769459" cy="215761"/>
          </a:xfrm>
          <a:prstGeom prst="rect">
            <a:avLst/>
          </a:prstGeom>
          <a:noFill/>
          <a:ln>
            <a:noFill/>
          </a:ln>
        </p:spPr>
      </p:pic>
      <p:cxnSp>
        <p:nvCxnSpPr>
          <p:cNvPr id="824" name="Google Shape;824;p91"/>
          <p:cNvCxnSpPr/>
          <p:nvPr/>
        </p:nvCxnSpPr>
        <p:spPr>
          <a:xfrm>
            <a:off x="865650" y="148339"/>
            <a:ext cx="1500" cy="260700"/>
          </a:xfrm>
          <a:prstGeom prst="straightConnector1">
            <a:avLst/>
          </a:prstGeom>
          <a:noFill/>
          <a:ln cap="flat" cmpd="sng" w="9525">
            <a:solidFill>
              <a:srgbClr val="D9D9D9"/>
            </a:solidFill>
            <a:prstDash val="solid"/>
            <a:round/>
            <a:headEnd len="med" w="med" type="none"/>
            <a:tailEnd len="med" w="med" type="none"/>
          </a:ln>
        </p:spPr>
      </p:cxn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8" name="Shape 828"/>
        <p:cNvGrpSpPr/>
        <p:nvPr/>
      </p:nvGrpSpPr>
      <p:grpSpPr>
        <a:xfrm>
          <a:off x="0" y="0"/>
          <a:ext cx="0" cy="0"/>
          <a:chOff x="0" y="0"/>
          <a:chExt cx="0" cy="0"/>
        </a:xfrm>
      </p:grpSpPr>
      <p:sp>
        <p:nvSpPr>
          <p:cNvPr id="829" name="Google Shape;829;p92"/>
          <p:cNvSpPr/>
          <p:nvPr/>
        </p:nvSpPr>
        <p:spPr>
          <a:xfrm>
            <a:off x="3932175" y="-3600"/>
            <a:ext cx="5211900" cy="5150700"/>
          </a:xfrm>
          <a:prstGeom prst="rect">
            <a:avLst/>
          </a:prstGeom>
          <a:solidFill>
            <a:srgbClr val="37294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0" name="Google Shape;830;p92"/>
          <p:cNvSpPr txBox="1"/>
          <p:nvPr>
            <p:ph type="ctrTitle"/>
          </p:nvPr>
        </p:nvSpPr>
        <p:spPr>
          <a:xfrm>
            <a:off x="4444275" y="1946943"/>
            <a:ext cx="4258500" cy="16641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SzPts val="3000"/>
              <a:buNone/>
            </a:pPr>
            <a:r>
              <a:rPr lang="en-GB" sz="1300">
                <a:solidFill>
                  <a:schemeClr val="lt1"/>
                </a:solidFill>
                <a:latin typeface="Sora"/>
                <a:ea typeface="Sora"/>
                <a:cs typeface="Sora"/>
                <a:sym typeface="Sora"/>
              </a:rPr>
              <a:t>Lamington Group is a 50+ year-old family-owned real estate investment, development, and operational business that specializes in market-leading accommodations for short, medium, and long stays. They have pioneered the world’s first hometel brand, creating places to live and not just stay. </a:t>
            </a:r>
            <a:endParaRPr sz="2700">
              <a:solidFill>
                <a:schemeClr val="lt1"/>
              </a:solidFill>
            </a:endParaRPr>
          </a:p>
        </p:txBody>
      </p:sp>
      <p:pic>
        <p:nvPicPr>
          <p:cNvPr id="831" name="Google Shape;831;p92"/>
          <p:cNvPicPr preferRelativeResize="0"/>
          <p:nvPr/>
        </p:nvPicPr>
        <p:blipFill rotWithShape="1">
          <a:blip r:embed="rId3">
            <a:alphaModFix/>
          </a:blip>
          <a:srcRect b="0" l="0" r="0" t="0"/>
          <a:stretch/>
        </p:blipFill>
        <p:spPr>
          <a:xfrm>
            <a:off x="254600" y="215450"/>
            <a:ext cx="551700" cy="161828"/>
          </a:xfrm>
          <a:prstGeom prst="rect">
            <a:avLst/>
          </a:prstGeom>
          <a:noFill/>
          <a:ln>
            <a:noFill/>
          </a:ln>
        </p:spPr>
      </p:pic>
      <p:pic>
        <p:nvPicPr>
          <p:cNvPr id="832" name="Google Shape;832;p92"/>
          <p:cNvPicPr preferRelativeResize="0"/>
          <p:nvPr/>
        </p:nvPicPr>
        <p:blipFill rotWithShape="1">
          <a:blip r:embed="rId4">
            <a:alphaModFix/>
          </a:blip>
          <a:srcRect b="0" l="0" r="0" t="0"/>
          <a:stretch/>
        </p:blipFill>
        <p:spPr>
          <a:xfrm rot="-2932682">
            <a:off x="2144900" y="4480827"/>
            <a:ext cx="1165151" cy="1165151"/>
          </a:xfrm>
          <a:prstGeom prst="rect">
            <a:avLst/>
          </a:prstGeom>
          <a:noFill/>
          <a:ln>
            <a:noFill/>
          </a:ln>
        </p:spPr>
      </p:pic>
      <p:pic>
        <p:nvPicPr>
          <p:cNvPr id="833" name="Google Shape;833;p92"/>
          <p:cNvPicPr preferRelativeResize="0"/>
          <p:nvPr/>
        </p:nvPicPr>
        <p:blipFill rotWithShape="1">
          <a:blip r:embed="rId4">
            <a:alphaModFix/>
          </a:blip>
          <a:srcRect b="0" l="0" r="0" t="0"/>
          <a:stretch/>
        </p:blipFill>
        <p:spPr>
          <a:xfrm rot="-1217264">
            <a:off x="589315" y="3872074"/>
            <a:ext cx="434869" cy="434876"/>
          </a:xfrm>
          <a:prstGeom prst="rect">
            <a:avLst/>
          </a:prstGeom>
          <a:noFill/>
          <a:ln>
            <a:noFill/>
          </a:ln>
        </p:spPr>
      </p:pic>
      <p:pic>
        <p:nvPicPr>
          <p:cNvPr id="834" name="Google Shape;834;p92"/>
          <p:cNvPicPr preferRelativeResize="0"/>
          <p:nvPr/>
        </p:nvPicPr>
        <p:blipFill rotWithShape="1">
          <a:blip r:embed="rId5">
            <a:alphaModFix/>
          </a:blip>
          <a:srcRect b="0" l="0" r="0" t="0"/>
          <a:stretch/>
        </p:blipFill>
        <p:spPr>
          <a:xfrm>
            <a:off x="3796425" y="3232375"/>
            <a:ext cx="219749" cy="219749"/>
          </a:xfrm>
          <a:prstGeom prst="rect">
            <a:avLst/>
          </a:prstGeom>
          <a:noFill/>
          <a:ln>
            <a:noFill/>
          </a:ln>
        </p:spPr>
      </p:pic>
      <p:pic>
        <p:nvPicPr>
          <p:cNvPr id="835" name="Google Shape;835;p92"/>
          <p:cNvPicPr preferRelativeResize="0"/>
          <p:nvPr/>
        </p:nvPicPr>
        <p:blipFill rotWithShape="1">
          <a:blip r:embed="rId5">
            <a:alphaModFix/>
          </a:blip>
          <a:srcRect b="0" l="0" r="0" t="0"/>
          <a:stretch/>
        </p:blipFill>
        <p:spPr>
          <a:xfrm rot="-1602586">
            <a:off x="1715912" y="4441375"/>
            <a:ext cx="161825" cy="161825"/>
          </a:xfrm>
          <a:prstGeom prst="rect">
            <a:avLst/>
          </a:prstGeom>
          <a:noFill/>
          <a:ln>
            <a:noFill/>
          </a:ln>
        </p:spPr>
      </p:pic>
      <p:sp>
        <p:nvSpPr>
          <p:cNvPr id="836" name="Google Shape;836;p92"/>
          <p:cNvSpPr txBox="1"/>
          <p:nvPr/>
        </p:nvSpPr>
        <p:spPr>
          <a:xfrm>
            <a:off x="4525227" y="1026100"/>
            <a:ext cx="3659700" cy="11313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7030A0"/>
              </a:buClr>
              <a:buSzPts val="3000"/>
              <a:buFont typeface="Arial"/>
              <a:buNone/>
            </a:pPr>
            <a:r>
              <a:rPr b="0" i="0" lang="en-GB" u="none" cap="none" strike="noStrike">
                <a:solidFill>
                  <a:schemeClr val="lt1"/>
                </a:solidFill>
                <a:latin typeface="Sora Light"/>
                <a:ea typeface="Sora Light"/>
                <a:cs typeface="Sora Light"/>
                <a:sym typeface="Sora Light"/>
              </a:rPr>
              <a:t>“We can generate offers in </a:t>
            </a:r>
            <a:r>
              <a:rPr b="0" i="0" lang="en-GB" u="none" cap="none" strike="noStrike">
                <a:solidFill>
                  <a:srgbClr val="FF809B"/>
                </a:solidFill>
                <a:latin typeface="Sora SemiBold"/>
                <a:ea typeface="Sora SemiBold"/>
                <a:cs typeface="Sora SemiBold"/>
                <a:sym typeface="Sora SemiBold"/>
              </a:rPr>
              <a:t>3 minutes or less </a:t>
            </a:r>
            <a:r>
              <a:rPr b="0" i="0" lang="en-GB" u="none" cap="none" strike="noStrike">
                <a:solidFill>
                  <a:schemeClr val="lt1"/>
                </a:solidFill>
                <a:latin typeface="Sora Light"/>
                <a:ea typeface="Sora Light"/>
                <a:cs typeface="Sora Light"/>
                <a:sym typeface="Sora Light"/>
              </a:rPr>
              <a:t>and we reduced lost business due to lack of follow-ups to 0%”</a:t>
            </a:r>
            <a:endParaRPr sz="800"/>
          </a:p>
          <a:p>
            <a:pPr indent="0" lvl="0" marL="0" marR="0" rtl="0" algn="l">
              <a:lnSpc>
                <a:spcPct val="100000"/>
              </a:lnSpc>
              <a:spcBef>
                <a:spcPts val="1000"/>
              </a:spcBef>
              <a:spcAft>
                <a:spcPts val="0"/>
              </a:spcAft>
              <a:buClr>
                <a:srgbClr val="7030A0"/>
              </a:buClr>
              <a:buSzPts val="3000"/>
              <a:buFont typeface="Arial"/>
              <a:buNone/>
            </a:pPr>
            <a:r>
              <a:t/>
            </a:r>
            <a:endParaRPr b="0" i="0" sz="800" u="none" cap="none" strike="noStrike">
              <a:solidFill>
                <a:srgbClr val="FF809B"/>
              </a:solidFill>
              <a:latin typeface="Sora SemiBold"/>
              <a:ea typeface="Sora SemiBold"/>
              <a:cs typeface="Sora SemiBold"/>
              <a:sym typeface="Sora SemiBold"/>
            </a:endParaRPr>
          </a:p>
        </p:txBody>
      </p:sp>
      <p:pic>
        <p:nvPicPr>
          <p:cNvPr id="837" name="Google Shape;837;p92"/>
          <p:cNvPicPr preferRelativeResize="0"/>
          <p:nvPr/>
        </p:nvPicPr>
        <p:blipFill rotWithShape="1">
          <a:blip r:embed="rId6">
            <a:alphaModFix/>
          </a:blip>
          <a:srcRect b="0" l="0" r="0" t="0"/>
          <a:stretch/>
        </p:blipFill>
        <p:spPr>
          <a:xfrm>
            <a:off x="254602" y="550501"/>
            <a:ext cx="3369299" cy="3608275"/>
          </a:xfrm>
          <a:prstGeom prst="rect">
            <a:avLst/>
          </a:prstGeom>
          <a:noFill/>
          <a:ln>
            <a:noFill/>
          </a:ln>
        </p:spPr>
      </p:pic>
      <p:sp>
        <p:nvSpPr>
          <p:cNvPr id="838" name="Google Shape;838;p92"/>
          <p:cNvSpPr txBox="1"/>
          <p:nvPr/>
        </p:nvSpPr>
        <p:spPr>
          <a:xfrm>
            <a:off x="597275" y="3859550"/>
            <a:ext cx="3000000" cy="554100"/>
          </a:xfrm>
          <a:prstGeom prst="rect">
            <a:avLst/>
          </a:prstGeom>
          <a:noFill/>
          <a:ln>
            <a:noFill/>
          </a:ln>
        </p:spPr>
        <p:txBody>
          <a:bodyPr anchorCtr="0" anchor="t" bIns="91425" lIns="91425" spcFirstLastPara="1" rIns="91425" wrap="square" tIns="91425">
            <a:spAutoFit/>
          </a:bodyPr>
          <a:lstStyle/>
          <a:p>
            <a:pPr indent="0" lvl="0" marL="0" rtl="0" algn="l">
              <a:spcBef>
                <a:spcPts val="1000"/>
              </a:spcBef>
              <a:spcAft>
                <a:spcPts val="0"/>
              </a:spcAft>
              <a:buNone/>
            </a:pPr>
            <a:r>
              <a:rPr lang="en-GB" sz="1200">
                <a:solidFill>
                  <a:srgbClr val="FF809B"/>
                </a:solidFill>
                <a:latin typeface="Sora SemiBold"/>
                <a:ea typeface="Sora SemiBold"/>
                <a:cs typeface="Sora SemiBold"/>
                <a:sym typeface="Sora SemiBold"/>
              </a:rPr>
              <a:t>Robert</a:t>
            </a:r>
            <a:r>
              <a:rPr lang="en-GB" sz="1200">
                <a:solidFill>
                  <a:schemeClr val="lt1"/>
                </a:solidFill>
                <a:latin typeface="Sora SemiBold"/>
                <a:ea typeface="Sora SemiBold"/>
                <a:cs typeface="Sora SemiBold"/>
                <a:sym typeface="Sora SemiBold"/>
              </a:rPr>
              <a:t> </a:t>
            </a:r>
            <a:r>
              <a:rPr lang="en-GB" sz="1200">
                <a:solidFill>
                  <a:srgbClr val="FF809B"/>
                </a:solidFill>
                <a:latin typeface="Sora SemiBold"/>
                <a:ea typeface="Sora SemiBold"/>
                <a:cs typeface="Sora SemiBold"/>
                <a:sym typeface="Sora SemiBold"/>
              </a:rPr>
              <a:t>Godwin, Managing Director, Lamington Hotels</a:t>
            </a:r>
            <a:endParaRPr sz="1800"/>
          </a:p>
        </p:txBody>
      </p:sp>
      <p:pic>
        <p:nvPicPr>
          <p:cNvPr id="839" name="Google Shape;839;p92"/>
          <p:cNvPicPr preferRelativeResize="0"/>
          <p:nvPr/>
        </p:nvPicPr>
        <p:blipFill>
          <a:blip r:embed="rId7">
            <a:alphaModFix/>
          </a:blip>
          <a:stretch>
            <a:fillRect/>
          </a:stretch>
        </p:blipFill>
        <p:spPr>
          <a:xfrm>
            <a:off x="891766" y="173792"/>
            <a:ext cx="769459" cy="215761"/>
          </a:xfrm>
          <a:prstGeom prst="rect">
            <a:avLst/>
          </a:prstGeom>
          <a:noFill/>
          <a:ln>
            <a:noFill/>
          </a:ln>
        </p:spPr>
      </p:pic>
      <p:cxnSp>
        <p:nvCxnSpPr>
          <p:cNvPr id="840" name="Google Shape;840;p92"/>
          <p:cNvCxnSpPr/>
          <p:nvPr/>
        </p:nvCxnSpPr>
        <p:spPr>
          <a:xfrm>
            <a:off x="865650" y="148339"/>
            <a:ext cx="1500" cy="260700"/>
          </a:xfrm>
          <a:prstGeom prst="straightConnector1">
            <a:avLst/>
          </a:prstGeom>
          <a:noFill/>
          <a:ln cap="flat" cmpd="sng" w="9525">
            <a:solidFill>
              <a:srgbClr val="D9D9D9"/>
            </a:solidFill>
            <a:prstDash val="solid"/>
            <a:round/>
            <a:headEnd len="med" w="med" type="none"/>
            <a:tailEnd len="med" w="med" type="none"/>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66"/>
          <p:cNvSpPr/>
          <p:nvPr/>
        </p:nvSpPr>
        <p:spPr>
          <a:xfrm>
            <a:off x="-8" y="-3600"/>
            <a:ext cx="5093700" cy="5150700"/>
          </a:xfrm>
          <a:prstGeom prst="rect">
            <a:avLst/>
          </a:prstGeom>
          <a:solidFill>
            <a:srgbClr val="3729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66"/>
          <p:cNvSpPr txBox="1"/>
          <p:nvPr>
            <p:ph type="ctrTitle"/>
          </p:nvPr>
        </p:nvSpPr>
        <p:spPr>
          <a:xfrm>
            <a:off x="308075" y="428400"/>
            <a:ext cx="3895800" cy="44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2400">
                <a:solidFill>
                  <a:schemeClr val="lt1"/>
                </a:solidFill>
                <a:latin typeface="Sora Light"/>
                <a:ea typeface="Sora Light"/>
                <a:cs typeface="Sora Light"/>
                <a:sym typeface="Sora Light"/>
              </a:rPr>
              <a:t>Hospitality has changed</a:t>
            </a:r>
            <a:endParaRPr b="1" sz="2400">
              <a:solidFill>
                <a:srgbClr val="558EC9"/>
              </a:solidFill>
              <a:latin typeface="Sora"/>
              <a:ea typeface="Sora"/>
              <a:cs typeface="Sora"/>
              <a:sym typeface="Sora"/>
            </a:endParaRPr>
          </a:p>
        </p:txBody>
      </p:sp>
      <p:sp>
        <p:nvSpPr>
          <p:cNvPr id="344" name="Google Shape;344;p66"/>
          <p:cNvSpPr txBox="1"/>
          <p:nvPr/>
        </p:nvSpPr>
        <p:spPr>
          <a:xfrm>
            <a:off x="5295800" y="189875"/>
            <a:ext cx="33636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400">
                <a:solidFill>
                  <a:schemeClr val="dk1"/>
                </a:solidFill>
                <a:latin typeface="Sora Light"/>
                <a:ea typeface="Sora Light"/>
                <a:cs typeface="Sora Light"/>
                <a:sym typeface="Sora Light"/>
              </a:rPr>
              <a:t>“Gone are the days of just focusing on rooms.”</a:t>
            </a:r>
            <a:endParaRPr sz="2400">
              <a:solidFill>
                <a:schemeClr val="dk1"/>
              </a:solidFill>
              <a:latin typeface="Sora Light"/>
              <a:ea typeface="Sora Light"/>
              <a:cs typeface="Sora Light"/>
              <a:sym typeface="Sora Light"/>
            </a:endParaRPr>
          </a:p>
        </p:txBody>
      </p:sp>
      <p:sp>
        <p:nvSpPr>
          <p:cNvPr id="345" name="Google Shape;345;p66"/>
          <p:cNvSpPr txBox="1"/>
          <p:nvPr/>
        </p:nvSpPr>
        <p:spPr>
          <a:xfrm>
            <a:off x="6453699" y="1762931"/>
            <a:ext cx="217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100">
                <a:solidFill>
                  <a:srgbClr val="434343"/>
                </a:solidFill>
                <a:latin typeface="Sora"/>
                <a:ea typeface="Sora"/>
                <a:cs typeface="Sora"/>
                <a:sym typeface="Sora"/>
              </a:rPr>
              <a:t>Gilda Perez-Alvarado</a:t>
            </a:r>
            <a:endParaRPr sz="1100">
              <a:solidFill>
                <a:srgbClr val="434343"/>
              </a:solidFill>
              <a:latin typeface="Sora Light"/>
              <a:ea typeface="Sora Light"/>
              <a:cs typeface="Sora Light"/>
              <a:sym typeface="Sora Light"/>
            </a:endParaRPr>
          </a:p>
        </p:txBody>
      </p:sp>
      <p:pic>
        <p:nvPicPr>
          <p:cNvPr id="346" name="Google Shape;346;p66"/>
          <p:cNvPicPr preferRelativeResize="0"/>
          <p:nvPr/>
        </p:nvPicPr>
        <p:blipFill>
          <a:blip r:embed="rId3">
            <a:alphaModFix/>
          </a:blip>
          <a:stretch>
            <a:fillRect/>
          </a:stretch>
        </p:blipFill>
        <p:spPr>
          <a:xfrm>
            <a:off x="5488825" y="1536425"/>
            <a:ext cx="807000" cy="807000"/>
          </a:xfrm>
          <a:prstGeom prst="ellipse">
            <a:avLst/>
          </a:prstGeom>
          <a:noFill/>
          <a:ln>
            <a:noFill/>
          </a:ln>
        </p:spPr>
      </p:pic>
      <p:sp>
        <p:nvSpPr>
          <p:cNvPr id="347" name="Google Shape;347;p66"/>
          <p:cNvSpPr txBox="1"/>
          <p:nvPr/>
        </p:nvSpPr>
        <p:spPr>
          <a:xfrm>
            <a:off x="424400" y="1141872"/>
            <a:ext cx="3179400" cy="1693200"/>
          </a:xfrm>
          <a:prstGeom prst="rect">
            <a:avLst/>
          </a:prstGeom>
          <a:noFill/>
          <a:ln>
            <a:noFill/>
          </a:ln>
        </p:spPr>
        <p:txBody>
          <a:bodyPr anchorCtr="0" anchor="t" bIns="91425" lIns="91425" spcFirstLastPara="1" rIns="91425" wrap="square" tIns="91425">
            <a:spAutoFit/>
          </a:bodyPr>
          <a:lstStyle/>
          <a:p>
            <a:pPr indent="-317500" lvl="0" marL="457200" rtl="0" algn="l">
              <a:lnSpc>
                <a:spcPct val="200000"/>
              </a:lnSpc>
              <a:spcBef>
                <a:spcPts val="0"/>
              </a:spcBef>
              <a:spcAft>
                <a:spcPts val="0"/>
              </a:spcAft>
              <a:buClr>
                <a:schemeClr val="lt1"/>
              </a:buClr>
              <a:buSzPts val="1400"/>
              <a:buFont typeface="Sora Light"/>
              <a:buChar char="●"/>
            </a:pPr>
            <a:r>
              <a:rPr lang="en-GB">
                <a:solidFill>
                  <a:schemeClr val="lt1"/>
                </a:solidFill>
                <a:latin typeface="Sora Light"/>
                <a:ea typeface="Sora Light"/>
                <a:cs typeface="Sora Light"/>
                <a:sym typeface="Sora Light"/>
              </a:rPr>
              <a:t>Staff Challenge</a:t>
            </a:r>
            <a:endParaRPr>
              <a:solidFill>
                <a:schemeClr val="lt1"/>
              </a:solidFill>
              <a:latin typeface="Sora Light"/>
              <a:ea typeface="Sora Light"/>
              <a:cs typeface="Sora Light"/>
              <a:sym typeface="Sora Light"/>
            </a:endParaRPr>
          </a:p>
          <a:p>
            <a:pPr indent="-317500" lvl="0" marL="457200" rtl="0" algn="l">
              <a:lnSpc>
                <a:spcPct val="200000"/>
              </a:lnSpc>
              <a:spcBef>
                <a:spcPts val="0"/>
              </a:spcBef>
              <a:spcAft>
                <a:spcPts val="0"/>
              </a:spcAft>
              <a:buClr>
                <a:schemeClr val="lt1"/>
              </a:buClr>
              <a:buSzPts val="1400"/>
              <a:buFont typeface="Sora Light"/>
              <a:buChar char="●"/>
            </a:pPr>
            <a:r>
              <a:rPr lang="en-GB">
                <a:solidFill>
                  <a:schemeClr val="lt1"/>
                </a:solidFill>
                <a:latin typeface="Sora Light"/>
                <a:ea typeface="Sora Light"/>
                <a:cs typeface="Sora Light"/>
                <a:sym typeface="Sora Light"/>
              </a:rPr>
              <a:t>Experiential Hospitality</a:t>
            </a:r>
            <a:endParaRPr>
              <a:solidFill>
                <a:schemeClr val="lt1"/>
              </a:solidFill>
              <a:latin typeface="Sora Light"/>
              <a:ea typeface="Sora Light"/>
              <a:cs typeface="Sora Light"/>
              <a:sym typeface="Sora Light"/>
            </a:endParaRPr>
          </a:p>
          <a:p>
            <a:pPr indent="-317500" lvl="0" marL="457200" rtl="0" algn="l">
              <a:lnSpc>
                <a:spcPct val="200000"/>
              </a:lnSpc>
              <a:spcBef>
                <a:spcPts val="0"/>
              </a:spcBef>
              <a:spcAft>
                <a:spcPts val="0"/>
              </a:spcAft>
              <a:buClr>
                <a:schemeClr val="lt1"/>
              </a:buClr>
              <a:buSzPts val="1400"/>
              <a:buFont typeface="Sora Light"/>
              <a:buChar char="●"/>
            </a:pPr>
            <a:r>
              <a:rPr lang="en-GB">
                <a:solidFill>
                  <a:schemeClr val="lt1"/>
                </a:solidFill>
                <a:latin typeface="Sora Light"/>
                <a:ea typeface="Sora Light"/>
                <a:cs typeface="Sora Light"/>
                <a:sym typeface="Sora Light"/>
              </a:rPr>
              <a:t>Agile use of spaces</a:t>
            </a:r>
            <a:endParaRPr>
              <a:solidFill>
                <a:schemeClr val="lt1"/>
              </a:solidFill>
              <a:latin typeface="Sora Light"/>
              <a:ea typeface="Sora Light"/>
              <a:cs typeface="Sora Light"/>
              <a:sym typeface="Sora Light"/>
            </a:endParaRPr>
          </a:p>
          <a:p>
            <a:pPr indent="-317500" lvl="0" marL="457200" rtl="0" algn="l">
              <a:lnSpc>
                <a:spcPct val="200000"/>
              </a:lnSpc>
              <a:spcBef>
                <a:spcPts val="0"/>
              </a:spcBef>
              <a:spcAft>
                <a:spcPts val="0"/>
              </a:spcAft>
              <a:buClr>
                <a:schemeClr val="lt1"/>
              </a:buClr>
              <a:buSzPts val="1400"/>
              <a:buFont typeface="Sora Light"/>
              <a:buChar char="●"/>
            </a:pPr>
            <a:r>
              <a:rPr lang="en-GB">
                <a:solidFill>
                  <a:schemeClr val="lt1"/>
                </a:solidFill>
                <a:latin typeface="Sora Light"/>
                <a:ea typeface="Sora Light"/>
                <a:cs typeface="Sora Light"/>
                <a:sym typeface="Sora Light"/>
              </a:rPr>
              <a:t>Back of house optimisation </a:t>
            </a:r>
            <a:endParaRPr>
              <a:solidFill>
                <a:schemeClr val="lt1"/>
              </a:solidFill>
              <a:latin typeface="Sora Light"/>
              <a:ea typeface="Sora Light"/>
              <a:cs typeface="Sora Light"/>
              <a:sym typeface="Sora Light"/>
            </a:endParaRPr>
          </a:p>
        </p:txBody>
      </p:sp>
      <p:sp>
        <p:nvSpPr>
          <p:cNvPr id="348" name="Google Shape;348;p66"/>
          <p:cNvSpPr txBox="1"/>
          <p:nvPr/>
        </p:nvSpPr>
        <p:spPr>
          <a:xfrm>
            <a:off x="6453700" y="1950425"/>
            <a:ext cx="25716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900">
                <a:solidFill>
                  <a:srgbClr val="434343"/>
                </a:solidFill>
                <a:latin typeface="Sora Light"/>
                <a:ea typeface="Sora Light"/>
                <a:cs typeface="Sora Light"/>
                <a:sym typeface="Sora Light"/>
              </a:rPr>
              <a:t>Global CEO of JLLL Hotels &amp; Hospitality</a:t>
            </a:r>
            <a:endParaRPr sz="900">
              <a:solidFill>
                <a:srgbClr val="434343"/>
              </a:solidFill>
              <a:latin typeface="Sora Light"/>
              <a:ea typeface="Sora Light"/>
              <a:cs typeface="Sora Light"/>
              <a:sym typeface="Sora Light"/>
            </a:endParaRPr>
          </a:p>
        </p:txBody>
      </p:sp>
      <p:pic>
        <p:nvPicPr>
          <p:cNvPr id="349" name="Google Shape;349;p66"/>
          <p:cNvPicPr preferRelativeResize="0"/>
          <p:nvPr/>
        </p:nvPicPr>
        <p:blipFill>
          <a:blip r:embed="rId4">
            <a:alphaModFix/>
          </a:blip>
          <a:stretch>
            <a:fillRect/>
          </a:stretch>
        </p:blipFill>
        <p:spPr>
          <a:xfrm>
            <a:off x="147850" y="116250"/>
            <a:ext cx="443201" cy="130000"/>
          </a:xfrm>
          <a:prstGeom prst="rect">
            <a:avLst/>
          </a:prstGeom>
          <a:noFill/>
          <a:ln>
            <a:noFill/>
          </a:ln>
        </p:spPr>
      </p:pic>
      <p:sp>
        <p:nvSpPr>
          <p:cNvPr id="350" name="Google Shape;350;p66"/>
          <p:cNvSpPr txBox="1"/>
          <p:nvPr/>
        </p:nvSpPr>
        <p:spPr>
          <a:xfrm>
            <a:off x="5356800" y="2835075"/>
            <a:ext cx="33636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400">
                <a:solidFill>
                  <a:schemeClr val="dk1"/>
                </a:solidFill>
                <a:latin typeface="Sora Light"/>
                <a:ea typeface="Sora Light"/>
                <a:cs typeface="Sora Light"/>
                <a:sym typeface="Sora Light"/>
              </a:rPr>
              <a:t>“Design your hotels for locals, travelers will come.”</a:t>
            </a:r>
            <a:endParaRPr sz="2400">
              <a:solidFill>
                <a:schemeClr val="dk1"/>
              </a:solidFill>
              <a:latin typeface="Sora Light"/>
              <a:ea typeface="Sora Light"/>
              <a:cs typeface="Sora Light"/>
              <a:sym typeface="Sora Light"/>
            </a:endParaRPr>
          </a:p>
        </p:txBody>
      </p:sp>
      <p:sp>
        <p:nvSpPr>
          <p:cNvPr id="351" name="Google Shape;351;p66"/>
          <p:cNvSpPr txBox="1"/>
          <p:nvPr/>
        </p:nvSpPr>
        <p:spPr>
          <a:xfrm>
            <a:off x="6529899" y="4506131"/>
            <a:ext cx="217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100">
                <a:solidFill>
                  <a:srgbClr val="434343"/>
                </a:solidFill>
                <a:latin typeface="Sora"/>
                <a:ea typeface="Sora"/>
                <a:cs typeface="Sora"/>
                <a:sym typeface="Sora"/>
              </a:rPr>
              <a:t>Sebastien Bazin</a:t>
            </a:r>
            <a:endParaRPr sz="1100">
              <a:solidFill>
                <a:srgbClr val="434343"/>
              </a:solidFill>
              <a:latin typeface="Sora Light"/>
              <a:ea typeface="Sora Light"/>
              <a:cs typeface="Sora Light"/>
              <a:sym typeface="Sora Light"/>
            </a:endParaRPr>
          </a:p>
        </p:txBody>
      </p:sp>
      <p:sp>
        <p:nvSpPr>
          <p:cNvPr id="352" name="Google Shape;352;p66"/>
          <p:cNvSpPr txBox="1"/>
          <p:nvPr/>
        </p:nvSpPr>
        <p:spPr>
          <a:xfrm>
            <a:off x="6529900" y="4693625"/>
            <a:ext cx="25716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900">
                <a:solidFill>
                  <a:srgbClr val="434343"/>
                </a:solidFill>
                <a:latin typeface="Sora Light"/>
                <a:ea typeface="Sora Light"/>
                <a:cs typeface="Sora Light"/>
                <a:sym typeface="Sora Light"/>
              </a:rPr>
              <a:t>CEO of Accor</a:t>
            </a:r>
            <a:endParaRPr sz="900">
              <a:solidFill>
                <a:srgbClr val="434343"/>
              </a:solidFill>
              <a:latin typeface="Sora Light"/>
              <a:ea typeface="Sora Light"/>
              <a:cs typeface="Sora Light"/>
              <a:sym typeface="Sora Light"/>
            </a:endParaRPr>
          </a:p>
        </p:txBody>
      </p:sp>
      <p:sp>
        <p:nvSpPr>
          <p:cNvPr id="353" name="Google Shape;353;p66"/>
          <p:cNvSpPr txBox="1"/>
          <p:nvPr/>
        </p:nvSpPr>
        <p:spPr>
          <a:xfrm>
            <a:off x="656450" y="3290225"/>
            <a:ext cx="40797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800">
                <a:solidFill>
                  <a:srgbClr val="8DA9DB"/>
                </a:solidFill>
                <a:latin typeface="Sora"/>
                <a:ea typeface="Sora"/>
                <a:cs typeface="Sora"/>
                <a:sym typeface="Sora"/>
              </a:rPr>
              <a:t>Go beyond OTA driven </a:t>
            </a:r>
            <a:br>
              <a:rPr b="1" lang="en-GB" sz="1800">
                <a:solidFill>
                  <a:srgbClr val="8DA9DB"/>
                </a:solidFill>
                <a:latin typeface="Sora"/>
                <a:ea typeface="Sora"/>
                <a:cs typeface="Sora"/>
                <a:sym typeface="Sora"/>
              </a:rPr>
            </a:br>
            <a:r>
              <a:rPr b="1" lang="en-GB" sz="1800">
                <a:solidFill>
                  <a:srgbClr val="8DA9DB"/>
                </a:solidFill>
                <a:latin typeface="Sora"/>
                <a:ea typeface="Sora"/>
                <a:cs typeface="Sora"/>
                <a:sym typeface="Sora"/>
              </a:rPr>
              <a:t>room only revenue</a:t>
            </a:r>
            <a:endParaRPr b="1" sz="1800">
              <a:solidFill>
                <a:srgbClr val="8DA9DB"/>
              </a:solidFill>
              <a:latin typeface="Sora"/>
              <a:ea typeface="Sora"/>
              <a:cs typeface="Sora"/>
              <a:sym typeface="Sora"/>
            </a:endParaRPr>
          </a:p>
          <a:p>
            <a:pPr indent="0" lvl="0" marL="0" rtl="0" algn="l">
              <a:spcBef>
                <a:spcPts val="0"/>
              </a:spcBef>
              <a:spcAft>
                <a:spcPts val="0"/>
              </a:spcAft>
              <a:buNone/>
            </a:pPr>
            <a:r>
              <a:t/>
            </a:r>
            <a:endParaRPr b="1" sz="1800">
              <a:solidFill>
                <a:srgbClr val="8DA9DB"/>
              </a:solidFill>
              <a:latin typeface="Sora"/>
              <a:ea typeface="Sora"/>
              <a:cs typeface="Sora"/>
              <a:sym typeface="Sora"/>
            </a:endParaRPr>
          </a:p>
          <a:p>
            <a:pPr indent="0" lvl="0" marL="0" rtl="0" algn="l">
              <a:spcBef>
                <a:spcPts val="0"/>
              </a:spcBef>
              <a:spcAft>
                <a:spcPts val="0"/>
              </a:spcAft>
              <a:buNone/>
            </a:pPr>
            <a:r>
              <a:rPr b="1" lang="en-GB" sz="1800">
                <a:solidFill>
                  <a:srgbClr val="8DA9DB"/>
                </a:solidFill>
                <a:latin typeface="Sora"/>
                <a:ea typeface="Sora"/>
                <a:cs typeface="Sora"/>
                <a:sym typeface="Sora"/>
              </a:rPr>
              <a:t>Focus on Profit per Space </a:t>
            </a:r>
            <a:br>
              <a:rPr b="1" lang="en-GB" sz="1800">
                <a:solidFill>
                  <a:srgbClr val="8DA9DB"/>
                </a:solidFill>
                <a:latin typeface="Sora"/>
                <a:ea typeface="Sora"/>
                <a:cs typeface="Sora"/>
                <a:sym typeface="Sora"/>
              </a:rPr>
            </a:br>
            <a:r>
              <a:rPr b="1" lang="en-GB" sz="1800">
                <a:solidFill>
                  <a:srgbClr val="8DA9DB"/>
                </a:solidFill>
                <a:latin typeface="Sora"/>
                <a:ea typeface="Sora"/>
                <a:cs typeface="Sora"/>
                <a:sym typeface="Sora"/>
              </a:rPr>
              <a:t>on top of Rev PAR</a:t>
            </a:r>
            <a:endParaRPr b="1" sz="1800">
              <a:solidFill>
                <a:srgbClr val="8DA9DB"/>
              </a:solidFill>
              <a:latin typeface="Sora"/>
              <a:ea typeface="Sora"/>
              <a:cs typeface="Sora"/>
              <a:sym typeface="Sora"/>
            </a:endParaRPr>
          </a:p>
        </p:txBody>
      </p:sp>
      <p:pic>
        <p:nvPicPr>
          <p:cNvPr id="354" name="Google Shape;354;p66"/>
          <p:cNvPicPr preferRelativeResize="0"/>
          <p:nvPr/>
        </p:nvPicPr>
        <p:blipFill rotWithShape="1">
          <a:blip r:embed="rId5">
            <a:alphaModFix/>
          </a:blip>
          <a:srcRect b="0" l="0" r="0" t="0"/>
          <a:stretch/>
        </p:blipFill>
        <p:spPr>
          <a:xfrm>
            <a:off x="5488825" y="4210025"/>
            <a:ext cx="807000" cy="806700"/>
          </a:xfrm>
          <a:prstGeom prst="ellipse">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93"/>
          <p:cNvSpPr txBox="1"/>
          <p:nvPr>
            <p:ph type="title"/>
          </p:nvPr>
        </p:nvSpPr>
        <p:spPr>
          <a:xfrm>
            <a:off x="628650" y="116457"/>
            <a:ext cx="7886700" cy="6339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03703"/>
              <a:buNone/>
            </a:pPr>
            <a:r>
              <a:rPr lang="en-GB" sz="3000">
                <a:solidFill>
                  <a:srgbClr val="372940"/>
                </a:solidFill>
                <a:latin typeface="Sora"/>
                <a:ea typeface="Sora"/>
                <a:cs typeface="Sora"/>
                <a:sym typeface="Sora"/>
              </a:rPr>
              <a:t>Case Study: Lamington Group</a:t>
            </a:r>
            <a:endParaRPr>
              <a:solidFill>
                <a:srgbClr val="372940"/>
              </a:solidFill>
            </a:endParaRPr>
          </a:p>
        </p:txBody>
      </p:sp>
      <p:sp>
        <p:nvSpPr>
          <p:cNvPr id="846" name="Google Shape;846;p93"/>
          <p:cNvSpPr txBox="1"/>
          <p:nvPr>
            <p:ph idx="1" type="body"/>
          </p:nvPr>
        </p:nvSpPr>
        <p:spPr>
          <a:xfrm>
            <a:off x="1996553" y="1038152"/>
            <a:ext cx="6901800" cy="4011600"/>
          </a:xfrm>
          <a:prstGeom prst="rect">
            <a:avLst/>
          </a:prstGeom>
          <a:noFill/>
          <a:ln>
            <a:noFill/>
          </a:ln>
        </p:spPr>
        <p:txBody>
          <a:bodyPr anchorCtr="0" anchor="t" bIns="91425" lIns="91425" spcFirstLastPara="1" rIns="91425" wrap="square" tIns="91425">
            <a:noAutofit/>
          </a:bodyPr>
          <a:lstStyle/>
          <a:p>
            <a:pPr indent="-184150" lvl="0" marL="171450" rtl="0" algn="l">
              <a:lnSpc>
                <a:spcPct val="120000"/>
              </a:lnSpc>
              <a:spcBef>
                <a:spcPts val="0"/>
              </a:spcBef>
              <a:spcAft>
                <a:spcPts val="0"/>
              </a:spcAft>
              <a:buClr>
                <a:srgbClr val="FF809B"/>
              </a:buClr>
              <a:buSzPts val="2000"/>
              <a:buChar char="•"/>
            </a:pPr>
            <a:r>
              <a:rPr b="1" lang="en-GB" sz="1250">
                <a:solidFill>
                  <a:srgbClr val="FF809B"/>
                </a:solidFill>
                <a:latin typeface="Sora"/>
                <a:ea typeface="Sora"/>
                <a:cs typeface="Sora"/>
                <a:sym typeface="Sora"/>
              </a:rPr>
              <a:t>Goal:</a:t>
            </a:r>
            <a:endParaRPr sz="1700">
              <a:solidFill>
                <a:srgbClr val="FF809B"/>
              </a:solidFill>
            </a:endParaRPr>
          </a:p>
          <a:p>
            <a:pPr indent="-184150" lvl="1" marL="514350" rtl="0" algn="l">
              <a:lnSpc>
                <a:spcPct val="120000"/>
              </a:lnSpc>
              <a:spcBef>
                <a:spcPts val="0"/>
              </a:spcBef>
              <a:spcAft>
                <a:spcPts val="0"/>
              </a:spcAft>
              <a:buClr>
                <a:srgbClr val="372940"/>
              </a:buClr>
              <a:buSzPts val="1600"/>
              <a:buFont typeface="Arial"/>
              <a:buChar char="•"/>
            </a:pPr>
            <a:r>
              <a:rPr lang="en-GB" sz="1200">
                <a:solidFill>
                  <a:srgbClr val="372940"/>
                </a:solidFill>
                <a:latin typeface="Sora"/>
                <a:ea typeface="Sora"/>
                <a:cs typeface="Sora"/>
                <a:sym typeface="Sora"/>
              </a:rPr>
              <a:t>Centralize operational data and sales efforts to streamline mundane processes</a:t>
            </a:r>
            <a:endParaRPr sz="1550">
              <a:solidFill>
                <a:srgbClr val="372940"/>
              </a:solidFill>
            </a:endParaRPr>
          </a:p>
          <a:p>
            <a:pPr indent="-82550" lvl="1" marL="514350" rtl="0" algn="l">
              <a:lnSpc>
                <a:spcPct val="120000"/>
              </a:lnSpc>
              <a:spcBef>
                <a:spcPts val="0"/>
              </a:spcBef>
              <a:spcAft>
                <a:spcPts val="0"/>
              </a:spcAft>
              <a:buSzPts val="1400"/>
              <a:buFont typeface="Arial"/>
              <a:buNone/>
            </a:pPr>
            <a:r>
              <a:t/>
            </a:r>
            <a:endParaRPr sz="1200">
              <a:solidFill>
                <a:srgbClr val="372940"/>
              </a:solidFill>
              <a:latin typeface="Sora"/>
              <a:ea typeface="Sora"/>
              <a:cs typeface="Sora"/>
              <a:sym typeface="Sora"/>
            </a:endParaRPr>
          </a:p>
          <a:p>
            <a:pPr indent="-184150" lvl="0" marL="171450" rtl="0" algn="l">
              <a:lnSpc>
                <a:spcPct val="120000"/>
              </a:lnSpc>
              <a:spcBef>
                <a:spcPts val="0"/>
              </a:spcBef>
              <a:spcAft>
                <a:spcPts val="0"/>
              </a:spcAft>
              <a:buClr>
                <a:srgbClr val="FF809B"/>
              </a:buClr>
              <a:buSzPts val="2000"/>
              <a:buChar char="•"/>
            </a:pPr>
            <a:r>
              <a:rPr b="1" lang="en-GB" sz="1250">
                <a:solidFill>
                  <a:srgbClr val="FF809B"/>
                </a:solidFill>
                <a:latin typeface="Sora"/>
                <a:ea typeface="Sora"/>
                <a:cs typeface="Sora"/>
                <a:sym typeface="Sora"/>
              </a:rPr>
              <a:t>Challenge:</a:t>
            </a:r>
            <a:endParaRPr sz="1700">
              <a:solidFill>
                <a:srgbClr val="FF809B"/>
              </a:solidFill>
            </a:endParaRPr>
          </a:p>
          <a:p>
            <a:pPr indent="-158750" lvl="1" marL="51435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Sales and operations teams were not working with the same information</a:t>
            </a:r>
            <a:endParaRPr sz="1200">
              <a:solidFill>
                <a:srgbClr val="372940"/>
              </a:solidFill>
              <a:latin typeface="Sora"/>
              <a:ea typeface="Sora"/>
              <a:cs typeface="Sora"/>
              <a:sym typeface="Sora"/>
            </a:endParaRPr>
          </a:p>
          <a:p>
            <a:pPr indent="-158750" lvl="1" marL="51435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Lack of internal resources to manage complexity of a flexible and customized  solution</a:t>
            </a:r>
            <a:endParaRPr sz="1200">
              <a:solidFill>
                <a:srgbClr val="372940"/>
              </a:solidFill>
              <a:latin typeface="Sora"/>
              <a:ea typeface="Sora"/>
              <a:cs typeface="Sora"/>
              <a:sym typeface="Sora"/>
            </a:endParaRPr>
          </a:p>
          <a:p>
            <a:pPr indent="-158750" lvl="1" marL="51435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No single place to analyze group data including POS and PMS data</a:t>
            </a:r>
            <a:endParaRPr sz="1200">
              <a:solidFill>
                <a:srgbClr val="372940"/>
              </a:solidFill>
              <a:latin typeface="Sora"/>
              <a:ea typeface="Sora"/>
              <a:cs typeface="Sora"/>
              <a:sym typeface="Sora"/>
            </a:endParaRPr>
          </a:p>
          <a:p>
            <a:pPr indent="0" lvl="0" marL="171450" rtl="0" algn="l">
              <a:lnSpc>
                <a:spcPct val="120000"/>
              </a:lnSpc>
              <a:spcBef>
                <a:spcPts val="0"/>
              </a:spcBef>
              <a:spcAft>
                <a:spcPts val="0"/>
              </a:spcAft>
              <a:buNone/>
            </a:pPr>
            <a:r>
              <a:t/>
            </a:r>
            <a:endParaRPr sz="1200">
              <a:solidFill>
                <a:srgbClr val="372940"/>
              </a:solidFill>
              <a:latin typeface="Sora"/>
              <a:ea typeface="Sora"/>
              <a:cs typeface="Sora"/>
              <a:sym typeface="Sora"/>
            </a:endParaRPr>
          </a:p>
          <a:p>
            <a:pPr indent="-184150" lvl="0" marL="171450" rtl="0" algn="l">
              <a:lnSpc>
                <a:spcPct val="120000"/>
              </a:lnSpc>
              <a:spcBef>
                <a:spcPts val="0"/>
              </a:spcBef>
              <a:spcAft>
                <a:spcPts val="0"/>
              </a:spcAft>
              <a:buClr>
                <a:srgbClr val="FF809B"/>
              </a:buClr>
              <a:buSzPts val="2000"/>
              <a:buChar char="•"/>
            </a:pPr>
            <a:r>
              <a:rPr b="1" lang="en-GB" sz="1250">
                <a:solidFill>
                  <a:srgbClr val="FF809B"/>
                </a:solidFill>
                <a:latin typeface="Sora"/>
                <a:ea typeface="Sora"/>
                <a:cs typeface="Sora"/>
                <a:sym typeface="Sora"/>
              </a:rPr>
              <a:t>Result: </a:t>
            </a:r>
            <a:endParaRPr sz="1700">
              <a:solidFill>
                <a:srgbClr val="FF809B"/>
              </a:solidFill>
            </a:endParaRPr>
          </a:p>
          <a:p>
            <a:pPr indent="-158750" lvl="1" marL="514350" marR="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Accelerated delivery without sacrificing flexibility using Salesforce platform</a:t>
            </a:r>
            <a:endParaRPr sz="1200">
              <a:solidFill>
                <a:srgbClr val="372940"/>
              </a:solidFill>
              <a:latin typeface="Sora"/>
              <a:ea typeface="Sora"/>
              <a:cs typeface="Sora"/>
              <a:sym typeface="Sora"/>
            </a:endParaRPr>
          </a:p>
          <a:p>
            <a:pPr indent="-158750" lvl="1" marL="514350" marR="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Offers generated in 3 minutes or even less</a:t>
            </a:r>
            <a:endParaRPr sz="1200">
              <a:solidFill>
                <a:srgbClr val="372940"/>
              </a:solidFill>
              <a:latin typeface="Sora"/>
              <a:ea typeface="Sora"/>
              <a:cs typeface="Sora"/>
              <a:sym typeface="Sora"/>
            </a:endParaRPr>
          </a:p>
          <a:p>
            <a:pPr indent="-158750" lvl="1" marL="514350" marR="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Dashboards with integrated data allowed team to gain group insights</a:t>
            </a:r>
            <a:endParaRPr sz="1200">
              <a:solidFill>
                <a:srgbClr val="372940"/>
              </a:solidFill>
              <a:latin typeface="Sora"/>
              <a:ea typeface="Sora"/>
              <a:cs typeface="Sora"/>
              <a:sym typeface="Sora"/>
            </a:endParaRPr>
          </a:p>
          <a:p>
            <a:pPr indent="-158750" lvl="1" marL="514350" marR="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Lost business was reduced  to 0% due to lack of follow-ups</a:t>
            </a:r>
            <a:endParaRPr sz="1200">
              <a:solidFill>
                <a:srgbClr val="372940"/>
              </a:solidFill>
              <a:latin typeface="Sora"/>
              <a:ea typeface="Sora"/>
              <a:cs typeface="Sora"/>
              <a:sym typeface="Sora"/>
            </a:endParaRPr>
          </a:p>
          <a:p>
            <a:pPr indent="0" lvl="0" marL="0" marR="0" rtl="0" algn="l">
              <a:lnSpc>
                <a:spcPct val="120000"/>
              </a:lnSpc>
              <a:spcBef>
                <a:spcPts val="0"/>
              </a:spcBef>
              <a:spcAft>
                <a:spcPts val="0"/>
              </a:spcAft>
              <a:buNone/>
            </a:pPr>
            <a:r>
              <a:t/>
            </a:r>
            <a:endParaRPr sz="1200">
              <a:solidFill>
                <a:srgbClr val="372940"/>
              </a:solidFill>
              <a:latin typeface="Sora"/>
              <a:ea typeface="Sora"/>
              <a:cs typeface="Sora"/>
              <a:sym typeface="Sora"/>
            </a:endParaRPr>
          </a:p>
        </p:txBody>
      </p:sp>
      <p:grpSp>
        <p:nvGrpSpPr>
          <p:cNvPr id="847" name="Google Shape;847;p93"/>
          <p:cNvGrpSpPr/>
          <p:nvPr/>
        </p:nvGrpSpPr>
        <p:grpSpPr>
          <a:xfrm>
            <a:off x="175274" y="1038152"/>
            <a:ext cx="1821280" cy="3728305"/>
            <a:chOff x="282458" y="1368677"/>
            <a:chExt cx="2428374" cy="4971073"/>
          </a:xfrm>
        </p:grpSpPr>
        <p:pic>
          <p:nvPicPr>
            <p:cNvPr id="848" name="Google Shape;848;p93"/>
            <p:cNvPicPr preferRelativeResize="0"/>
            <p:nvPr/>
          </p:nvPicPr>
          <p:blipFill rotWithShape="1">
            <a:blip r:embed="rId3">
              <a:alphaModFix/>
            </a:blip>
            <a:srcRect b="0" l="0" r="0" t="0"/>
            <a:stretch/>
          </p:blipFill>
          <p:spPr>
            <a:xfrm>
              <a:off x="497605" y="1368677"/>
              <a:ext cx="1998079" cy="260166"/>
            </a:xfrm>
            <a:prstGeom prst="rect">
              <a:avLst/>
            </a:prstGeom>
            <a:noFill/>
            <a:ln>
              <a:noFill/>
            </a:ln>
          </p:spPr>
        </p:pic>
        <p:pic>
          <p:nvPicPr>
            <p:cNvPr id="849" name="Google Shape;849;p93"/>
            <p:cNvPicPr preferRelativeResize="0"/>
            <p:nvPr/>
          </p:nvPicPr>
          <p:blipFill rotWithShape="1">
            <a:blip r:embed="rId4">
              <a:alphaModFix/>
            </a:blip>
            <a:srcRect b="0" l="0" r="0" t="0"/>
            <a:stretch/>
          </p:blipFill>
          <p:spPr>
            <a:xfrm>
              <a:off x="495376" y="2155473"/>
              <a:ext cx="2002536" cy="620941"/>
            </a:xfrm>
            <a:prstGeom prst="rect">
              <a:avLst/>
            </a:prstGeom>
            <a:noFill/>
            <a:ln>
              <a:noFill/>
            </a:ln>
          </p:spPr>
        </p:pic>
        <p:pic>
          <p:nvPicPr>
            <p:cNvPr id="850" name="Google Shape;850;p93"/>
            <p:cNvPicPr preferRelativeResize="0"/>
            <p:nvPr/>
          </p:nvPicPr>
          <p:blipFill rotWithShape="1">
            <a:blip r:embed="rId5">
              <a:alphaModFix/>
            </a:blip>
            <a:srcRect b="0" l="0" r="0" t="0"/>
            <a:stretch/>
          </p:blipFill>
          <p:spPr>
            <a:xfrm>
              <a:off x="495376" y="3303044"/>
              <a:ext cx="2002536" cy="445008"/>
            </a:xfrm>
            <a:prstGeom prst="rect">
              <a:avLst/>
            </a:prstGeom>
            <a:noFill/>
            <a:ln>
              <a:noFill/>
            </a:ln>
          </p:spPr>
        </p:pic>
        <p:pic>
          <p:nvPicPr>
            <p:cNvPr id="851" name="Google Shape;851;p93"/>
            <p:cNvPicPr preferRelativeResize="0"/>
            <p:nvPr/>
          </p:nvPicPr>
          <p:blipFill rotWithShape="1">
            <a:blip r:embed="rId6">
              <a:alphaModFix/>
            </a:blip>
            <a:srcRect b="0" l="0" r="0" t="0"/>
            <a:stretch/>
          </p:blipFill>
          <p:spPr>
            <a:xfrm>
              <a:off x="495376" y="4274682"/>
              <a:ext cx="2002536" cy="335153"/>
            </a:xfrm>
            <a:prstGeom prst="rect">
              <a:avLst/>
            </a:prstGeom>
            <a:noFill/>
            <a:ln>
              <a:noFill/>
            </a:ln>
          </p:spPr>
        </p:pic>
        <p:pic>
          <p:nvPicPr>
            <p:cNvPr id="852" name="Google Shape;852;p93"/>
            <p:cNvPicPr preferRelativeResize="0"/>
            <p:nvPr/>
          </p:nvPicPr>
          <p:blipFill rotWithShape="1">
            <a:blip r:embed="rId7">
              <a:alphaModFix/>
            </a:blip>
            <a:srcRect b="0" l="0" r="0" t="0"/>
            <a:stretch/>
          </p:blipFill>
          <p:spPr>
            <a:xfrm>
              <a:off x="366922" y="5136465"/>
              <a:ext cx="2259444" cy="338328"/>
            </a:xfrm>
            <a:prstGeom prst="rect">
              <a:avLst/>
            </a:prstGeom>
            <a:noFill/>
            <a:ln>
              <a:noFill/>
            </a:ln>
          </p:spPr>
        </p:pic>
        <p:pic>
          <p:nvPicPr>
            <p:cNvPr id="853" name="Google Shape;853;p93"/>
            <p:cNvPicPr preferRelativeResize="0"/>
            <p:nvPr/>
          </p:nvPicPr>
          <p:blipFill rotWithShape="1">
            <a:blip r:embed="rId8">
              <a:alphaModFix/>
            </a:blip>
            <a:srcRect b="0" l="0" r="0" t="0"/>
            <a:stretch/>
          </p:blipFill>
          <p:spPr>
            <a:xfrm>
              <a:off x="282458" y="6001422"/>
              <a:ext cx="2428374" cy="338328"/>
            </a:xfrm>
            <a:prstGeom prst="rect">
              <a:avLst/>
            </a:prstGeom>
            <a:noFill/>
            <a:ln>
              <a:noFill/>
            </a:ln>
          </p:spPr>
        </p:pic>
      </p:grpSp>
      <p:sp>
        <p:nvSpPr>
          <p:cNvPr id="854" name="Google Shape;854;p93"/>
          <p:cNvSpPr/>
          <p:nvPr/>
        </p:nvSpPr>
        <p:spPr>
          <a:xfrm>
            <a:off x="175275" y="99275"/>
            <a:ext cx="1711500" cy="3711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5" name="Google Shape;855;p93"/>
          <p:cNvPicPr preferRelativeResize="0"/>
          <p:nvPr/>
        </p:nvPicPr>
        <p:blipFill>
          <a:blip r:embed="rId9">
            <a:alphaModFix/>
          </a:blip>
          <a:stretch>
            <a:fillRect/>
          </a:stretch>
        </p:blipFill>
        <p:spPr>
          <a:xfrm>
            <a:off x="251978" y="138115"/>
            <a:ext cx="1046471" cy="29342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94"/>
          <p:cNvSpPr/>
          <p:nvPr/>
        </p:nvSpPr>
        <p:spPr>
          <a:xfrm>
            <a:off x="3932175" y="-3600"/>
            <a:ext cx="5211900" cy="5150700"/>
          </a:xfrm>
          <a:prstGeom prst="rect">
            <a:avLst/>
          </a:prstGeom>
          <a:solidFill>
            <a:srgbClr val="37294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1" name="Google Shape;861;p94"/>
          <p:cNvSpPr txBox="1"/>
          <p:nvPr>
            <p:ph type="ctrTitle"/>
          </p:nvPr>
        </p:nvSpPr>
        <p:spPr>
          <a:xfrm>
            <a:off x="4445050" y="2577300"/>
            <a:ext cx="4460100" cy="16641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SzPts val="3000"/>
              <a:buNone/>
            </a:pPr>
            <a:r>
              <a:rPr lang="en-GB" sz="1300">
                <a:solidFill>
                  <a:schemeClr val="lt1"/>
                </a:solidFill>
                <a:latin typeface="Sora"/>
                <a:ea typeface="Sora"/>
                <a:cs typeface="Sora"/>
                <a:sym typeface="Sora"/>
              </a:rPr>
              <a:t>The Barrière Group is a family-owned company known for hotels, casinos, and restaurants that embody the French art de vivre, with establishments mostly in France, but also throughout the world. </a:t>
            </a:r>
            <a:br>
              <a:rPr lang="en-GB" sz="1300">
                <a:solidFill>
                  <a:schemeClr val="lt1"/>
                </a:solidFill>
                <a:latin typeface="Sora"/>
                <a:ea typeface="Sora"/>
                <a:cs typeface="Sora"/>
                <a:sym typeface="Sora"/>
              </a:rPr>
            </a:br>
            <a:r>
              <a:rPr lang="en-GB" sz="1300">
                <a:solidFill>
                  <a:schemeClr val="lt1"/>
                </a:solidFill>
                <a:latin typeface="Sora"/>
                <a:ea typeface="Sora"/>
                <a:cs typeface="Sora"/>
                <a:sym typeface="Sora"/>
              </a:rPr>
              <a:t>They’re known for embodying French luxury and style while providing an elevated guest experience. </a:t>
            </a:r>
            <a:endParaRPr sz="1300">
              <a:solidFill>
                <a:schemeClr val="lt1"/>
              </a:solidFill>
              <a:latin typeface="Sora"/>
              <a:ea typeface="Sora"/>
              <a:cs typeface="Sora"/>
              <a:sym typeface="Sora"/>
            </a:endParaRPr>
          </a:p>
        </p:txBody>
      </p:sp>
      <p:pic>
        <p:nvPicPr>
          <p:cNvPr id="862" name="Google Shape;862;p94"/>
          <p:cNvPicPr preferRelativeResize="0"/>
          <p:nvPr/>
        </p:nvPicPr>
        <p:blipFill rotWithShape="1">
          <a:blip r:embed="rId3">
            <a:alphaModFix/>
          </a:blip>
          <a:srcRect b="0" l="0" r="0" t="0"/>
          <a:stretch/>
        </p:blipFill>
        <p:spPr>
          <a:xfrm rot="-2932682">
            <a:off x="2144900" y="4480827"/>
            <a:ext cx="1165151" cy="1165151"/>
          </a:xfrm>
          <a:prstGeom prst="rect">
            <a:avLst/>
          </a:prstGeom>
          <a:noFill/>
          <a:ln>
            <a:noFill/>
          </a:ln>
        </p:spPr>
      </p:pic>
      <p:pic>
        <p:nvPicPr>
          <p:cNvPr id="863" name="Google Shape;863;p94"/>
          <p:cNvPicPr preferRelativeResize="0"/>
          <p:nvPr/>
        </p:nvPicPr>
        <p:blipFill rotWithShape="1">
          <a:blip r:embed="rId3">
            <a:alphaModFix/>
          </a:blip>
          <a:srcRect b="0" l="0" r="0" t="0"/>
          <a:stretch/>
        </p:blipFill>
        <p:spPr>
          <a:xfrm rot="-1217264">
            <a:off x="589315" y="3872074"/>
            <a:ext cx="434869" cy="434876"/>
          </a:xfrm>
          <a:prstGeom prst="rect">
            <a:avLst/>
          </a:prstGeom>
          <a:noFill/>
          <a:ln>
            <a:noFill/>
          </a:ln>
        </p:spPr>
      </p:pic>
      <p:pic>
        <p:nvPicPr>
          <p:cNvPr id="864" name="Google Shape;864;p94"/>
          <p:cNvPicPr preferRelativeResize="0"/>
          <p:nvPr/>
        </p:nvPicPr>
        <p:blipFill rotWithShape="1">
          <a:blip r:embed="rId4">
            <a:alphaModFix/>
          </a:blip>
          <a:srcRect b="0" l="0" r="0" t="0"/>
          <a:stretch/>
        </p:blipFill>
        <p:spPr>
          <a:xfrm>
            <a:off x="3796425" y="3232375"/>
            <a:ext cx="219749" cy="219749"/>
          </a:xfrm>
          <a:prstGeom prst="rect">
            <a:avLst/>
          </a:prstGeom>
          <a:noFill/>
          <a:ln>
            <a:noFill/>
          </a:ln>
        </p:spPr>
      </p:pic>
      <p:pic>
        <p:nvPicPr>
          <p:cNvPr id="865" name="Google Shape;865;p94"/>
          <p:cNvPicPr preferRelativeResize="0"/>
          <p:nvPr/>
        </p:nvPicPr>
        <p:blipFill rotWithShape="1">
          <a:blip r:embed="rId4">
            <a:alphaModFix/>
          </a:blip>
          <a:srcRect b="0" l="0" r="0" t="0"/>
          <a:stretch/>
        </p:blipFill>
        <p:spPr>
          <a:xfrm rot="-1602586">
            <a:off x="1715912" y="4441375"/>
            <a:ext cx="161825" cy="161825"/>
          </a:xfrm>
          <a:prstGeom prst="rect">
            <a:avLst/>
          </a:prstGeom>
          <a:noFill/>
          <a:ln>
            <a:noFill/>
          </a:ln>
        </p:spPr>
      </p:pic>
      <p:sp>
        <p:nvSpPr>
          <p:cNvPr id="866" name="Google Shape;866;p94"/>
          <p:cNvSpPr txBox="1"/>
          <p:nvPr/>
        </p:nvSpPr>
        <p:spPr>
          <a:xfrm>
            <a:off x="4497425" y="856375"/>
            <a:ext cx="4378500" cy="15543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7030A0"/>
              </a:buClr>
              <a:buSzPts val="3000"/>
              <a:buFont typeface="Arial"/>
              <a:buNone/>
            </a:pPr>
            <a:r>
              <a:rPr b="0" i="0" lang="en-GB" u="none" cap="none" strike="noStrike">
                <a:solidFill>
                  <a:schemeClr val="lt1"/>
                </a:solidFill>
                <a:latin typeface="Sora Light"/>
                <a:ea typeface="Sora Light"/>
                <a:cs typeface="Sora Light"/>
                <a:sym typeface="Sora Light"/>
              </a:rPr>
              <a:t>“</a:t>
            </a:r>
            <a:r>
              <a:rPr lang="en-GB">
                <a:solidFill>
                  <a:schemeClr val="lt1"/>
                </a:solidFill>
                <a:latin typeface="Sora Light"/>
                <a:ea typeface="Sora Light"/>
                <a:cs typeface="Sora Light"/>
                <a:sym typeface="Sora Light"/>
              </a:rPr>
              <a:t>Thynk brings us a solution to manage sales and operations efficiently while preserving our </a:t>
            </a:r>
            <a:r>
              <a:rPr lang="en-GB">
                <a:solidFill>
                  <a:srgbClr val="FF809B"/>
                </a:solidFill>
                <a:latin typeface="Sora SemiBold"/>
                <a:ea typeface="Sora SemiBold"/>
                <a:cs typeface="Sora SemiBold"/>
                <a:sym typeface="Sora SemiBold"/>
              </a:rPr>
              <a:t>unique brand experience</a:t>
            </a:r>
            <a:r>
              <a:rPr lang="en-GB">
                <a:solidFill>
                  <a:schemeClr val="lt1"/>
                </a:solidFill>
                <a:latin typeface="Sora Light"/>
                <a:ea typeface="Sora Light"/>
                <a:cs typeface="Sora Light"/>
                <a:sym typeface="Sora Light"/>
              </a:rPr>
              <a:t>. Digitalization must respect our unique way of servicing our customers; this is achieved with Thynk thanks to an agile solution with tailor made communication and</a:t>
            </a:r>
            <a:r>
              <a:rPr lang="en-GB">
                <a:solidFill>
                  <a:srgbClr val="FF809B"/>
                </a:solidFill>
                <a:latin typeface="Sora SemiBold"/>
                <a:ea typeface="Sora SemiBold"/>
                <a:cs typeface="Sora SemiBold"/>
                <a:sym typeface="Sora SemiBold"/>
              </a:rPr>
              <a:t> powerful templates</a:t>
            </a:r>
            <a:r>
              <a:rPr lang="en-GB">
                <a:solidFill>
                  <a:schemeClr val="lt1"/>
                </a:solidFill>
                <a:latin typeface="Sora Light"/>
                <a:ea typeface="Sora Light"/>
                <a:cs typeface="Sora Light"/>
                <a:sym typeface="Sora Light"/>
              </a:rPr>
              <a:t>.”</a:t>
            </a:r>
            <a:endParaRPr>
              <a:solidFill>
                <a:schemeClr val="lt1"/>
              </a:solidFill>
              <a:latin typeface="Sora Light"/>
              <a:ea typeface="Sora Light"/>
              <a:cs typeface="Sora Light"/>
              <a:sym typeface="Sora Light"/>
            </a:endParaRPr>
          </a:p>
        </p:txBody>
      </p:sp>
      <p:sp>
        <p:nvSpPr>
          <p:cNvPr id="867" name="Google Shape;867;p94"/>
          <p:cNvSpPr txBox="1"/>
          <p:nvPr/>
        </p:nvSpPr>
        <p:spPr>
          <a:xfrm>
            <a:off x="369900" y="3859550"/>
            <a:ext cx="3562200" cy="554100"/>
          </a:xfrm>
          <a:prstGeom prst="rect">
            <a:avLst/>
          </a:prstGeom>
          <a:noFill/>
          <a:ln>
            <a:noFill/>
          </a:ln>
        </p:spPr>
        <p:txBody>
          <a:bodyPr anchorCtr="0" anchor="t" bIns="91425" lIns="91425" spcFirstLastPara="1" rIns="91425" wrap="square" tIns="91425">
            <a:spAutoFit/>
          </a:bodyPr>
          <a:lstStyle/>
          <a:p>
            <a:pPr indent="0" lvl="0" marL="0" rtl="0" algn="l">
              <a:spcBef>
                <a:spcPts val="1000"/>
              </a:spcBef>
              <a:spcAft>
                <a:spcPts val="0"/>
              </a:spcAft>
              <a:buNone/>
            </a:pPr>
            <a:r>
              <a:rPr lang="en-GB" sz="1200">
                <a:solidFill>
                  <a:srgbClr val="FF809B"/>
                </a:solidFill>
                <a:latin typeface="Sora SemiBold"/>
                <a:ea typeface="Sora SemiBold"/>
                <a:cs typeface="Sora SemiBold"/>
                <a:sym typeface="Sora SemiBold"/>
              </a:rPr>
              <a:t>Emmanuelle Anglade, Managing Director, Barrière</a:t>
            </a:r>
            <a:endParaRPr sz="1800"/>
          </a:p>
        </p:txBody>
      </p:sp>
      <p:pic>
        <p:nvPicPr>
          <p:cNvPr id="868" name="Google Shape;868;p94"/>
          <p:cNvPicPr preferRelativeResize="0"/>
          <p:nvPr/>
        </p:nvPicPr>
        <p:blipFill>
          <a:blip r:embed="rId5">
            <a:alphaModFix/>
          </a:blip>
          <a:stretch>
            <a:fillRect/>
          </a:stretch>
        </p:blipFill>
        <p:spPr>
          <a:xfrm>
            <a:off x="369900" y="579550"/>
            <a:ext cx="3280000" cy="3280000"/>
          </a:xfrm>
          <a:prstGeom prst="rect">
            <a:avLst/>
          </a:prstGeom>
          <a:noFill/>
          <a:ln>
            <a:noFill/>
          </a:ln>
        </p:spPr>
      </p:pic>
      <p:pic>
        <p:nvPicPr>
          <p:cNvPr id="869" name="Google Shape;869;p94"/>
          <p:cNvPicPr preferRelativeResize="0"/>
          <p:nvPr/>
        </p:nvPicPr>
        <p:blipFill rotWithShape="1">
          <a:blip r:embed="rId6">
            <a:alphaModFix/>
          </a:blip>
          <a:srcRect b="0" l="0" r="0" t="0"/>
          <a:stretch/>
        </p:blipFill>
        <p:spPr>
          <a:xfrm>
            <a:off x="254600" y="215450"/>
            <a:ext cx="551700" cy="161828"/>
          </a:xfrm>
          <a:prstGeom prst="rect">
            <a:avLst/>
          </a:prstGeom>
          <a:noFill/>
          <a:ln>
            <a:noFill/>
          </a:ln>
        </p:spPr>
      </p:pic>
      <p:pic>
        <p:nvPicPr>
          <p:cNvPr id="870" name="Google Shape;870;p94"/>
          <p:cNvPicPr preferRelativeResize="0"/>
          <p:nvPr/>
        </p:nvPicPr>
        <p:blipFill>
          <a:blip r:embed="rId7">
            <a:alphaModFix/>
          </a:blip>
          <a:stretch>
            <a:fillRect/>
          </a:stretch>
        </p:blipFill>
        <p:spPr>
          <a:xfrm>
            <a:off x="891766" y="173792"/>
            <a:ext cx="769459" cy="215761"/>
          </a:xfrm>
          <a:prstGeom prst="rect">
            <a:avLst/>
          </a:prstGeom>
          <a:noFill/>
          <a:ln>
            <a:noFill/>
          </a:ln>
        </p:spPr>
      </p:pic>
      <p:cxnSp>
        <p:nvCxnSpPr>
          <p:cNvPr id="871" name="Google Shape;871;p94"/>
          <p:cNvCxnSpPr/>
          <p:nvPr/>
        </p:nvCxnSpPr>
        <p:spPr>
          <a:xfrm>
            <a:off x="865650" y="148339"/>
            <a:ext cx="1500" cy="260700"/>
          </a:xfrm>
          <a:prstGeom prst="straightConnector1">
            <a:avLst/>
          </a:prstGeom>
          <a:noFill/>
          <a:ln cap="flat" cmpd="sng" w="9525">
            <a:solidFill>
              <a:srgbClr val="D9D9D9"/>
            </a:solidFill>
            <a:prstDash val="solid"/>
            <a:round/>
            <a:headEnd len="med" w="med" type="none"/>
            <a:tailEnd len="med" w="med" type="none"/>
          </a:ln>
        </p:spPr>
      </p:cxn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sp>
        <p:nvSpPr>
          <p:cNvPr id="876" name="Google Shape;876;p95"/>
          <p:cNvSpPr txBox="1"/>
          <p:nvPr>
            <p:ph type="title"/>
          </p:nvPr>
        </p:nvSpPr>
        <p:spPr>
          <a:xfrm>
            <a:off x="628650" y="116457"/>
            <a:ext cx="7886700" cy="6339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03703"/>
              <a:buNone/>
            </a:pPr>
            <a:r>
              <a:rPr lang="en-GB" sz="3000">
                <a:solidFill>
                  <a:srgbClr val="372940"/>
                </a:solidFill>
                <a:latin typeface="Sora"/>
                <a:ea typeface="Sora"/>
                <a:cs typeface="Sora"/>
                <a:sym typeface="Sora"/>
              </a:rPr>
              <a:t>Case Study: Barrière Group</a:t>
            </a:r>
            <a:endParaRPr>
              <a:solidFill>
                <a:srgbClr val="372940"/>
              </a:solidFill>
            </a:endParaRPr>
          </a:p>
        </p:txBody>
      </p:sp>
      <p:sp>
        <p:nvSpPr>
          <p:cNvPr id="877" name="Google Shape;877;p95"/>
          <p:cNvSpPr txBox="1"/>
          <p:nvPr>
            <p:ph idx="1" type="body"/>
          </p:nvPr>
        </p:nvSpPr>
        <p:spPr>
          <a:xfrm>
            <a:off x="1996550" y="1027075"/>
            <a:ext cx="6876900" cy="3900000"/>
          </a:xfrm>
          <a:prstGeom prst="rect">
            <a:avLst/>
          </a:prstGeom>
          <a:noFill/>
          <a:ln>
            <a:noFill/>
          </a:ln>
        </p:spPr>
        <p:txBody>
          <a:bodyPr anchorCtr="0" anchor="t" bIns="91425" lIns="91425" spcFirstLastPara="1" rIns="91425" wrap="square" tIns="91425">
            <a:noAutofit/>
          </a:bodyPr>
          <a:lstStyle/>
          <a:p>
            <a:pPr indent="-196850" lvl="0" marL="171450" marR="0" rtl="0" algn="l">
              <a:lnSpc>
                <a:spcPct val="120000"/>
              </a:lnSpc>
              <a:spcBef>
                <a:spcPts val="0"/>
              </a:spcBef>
              <a:spcAft>
                <a:spcPts val="0"/>
              </a:spcAft>
              <a:buClr>
                <a:srgbClr val="FF809B"/>
              </a:buClr>
              <a:buSzPts val="2200"/>
              <a:buChar char="•"/>
            </a:pPr>
            <a:r>
              <a:rPr b="1" lang="en-GB" sz="1250">
                <a:solidFill>
                  <a:srgbClr val="FF809B"/>
                </a:solidFill>
                <a:latin typeface="Sora"/>
                <a:ea typeface="Sora"/>
                <a:cs typeface="Sora"/>
                <a:sym typeface="Sora"/>
              </a:rPr>
              <a:t>Goal: </a:t>
            </a:r>
            <a:endParaRPr b="1" sz="1450">
              <a:solidFill>
                <a:srgbClr val="FF809B"/>
              </a:solidFill>
              <a:latin typeface="Sora"/>
              <a:ea typeface="Sora"/>
              <a:cs typeface="Sora"/>
              <a:sym typeface="Sora"/>
            </a:endParaRPr>
          </a:p>
          <a:p>
            <a:pPr indent="-158750" lvl="1" marL="51435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Delivering exceptional experiences to their customers</a:t>
            </a:r>
            <a:endParaRPr sz="1700">
              <a:solidFill>
                <a:srgbClr val="372940"/>
              </a:solidFill>
            </a:endParaRPr>
          </a:p>
          <a:p>
            <a:pPr indent="0" lvl="0" marL="0" rtl="0" algn="l">
              <a:lnSpc>
                <a:spcPct val="120000"/>
              </a:lnSpc>
              <a:spcBef>
                <a:spcPts val="0"/>
              </a:spcBef>
              <a:spcAft>
                <a:spcPts val="0"/>
              </a:spcAft>
              <a:buSzPts val="1800"/>
              <a:buNone/>
            </a:pPr>
            <a:r>
              <a:t/>
            </a:r>
            <a:endParaRPr sz="1100">
              <a:solidFill>
                <a:schemeClr val="dk1"/>
              </a:solidFill>
              <a:latin typeface="Sora"/>
              <a:ea typeface="Sora"/>
              <a:cs typeface="Sora"/>
              <a:sym typeface="Sora"/>
            </a:endParaRPr>
          </a:p>
          <a:p>
            <a:pPr indent="-184150" lvl="0" marL="171450" rtl="0" algn="l">
              <a:lnSpc>
                <a:spcPct val="120000"/>
              </a:lnSpc>
              <a:spcBef>
                <a:spcPts val="0"/>
              </a:spcBef>
              <a:spcAft>
                <a:spcPts val="0"/>
              </a:spcAft>
              <a:buClr>
                <a:srgbClr val="FF809B"/>
              </a:buClr>
              <a:buSzPts val="2000"/>
              <a:buChar char="•"/>
            </a:pPr>
            <a:r>
              <a:rPr b="1" lang="en-GB" sz="1250">
                <a:solidFill>
                  <a:srgbClr val="FF809B"/>
                </a:solidFill>
                <a:latin typeface="Sora"/>
                <a:ea typeface="Sora"/>
                <a:cs typeface="Sora"/>
                <a:sym typeface="Sora"/>
              </a:rPr>
              <a:t>Challenge: </a:t>
            </a:r>
            <a:endParaRPr sz="1700">
              <a:solidFill>
                <a:srgbClr val="FF809B"/>
              </a:solidFill>
            </a:endParaRPr>
          </a:p>
          <a:p>
            <a:pPr indent="-158750" lvl="1" marL="51435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End of life for one of their key sales &amp; operations systems</a:t>
            </a:r>
            <a:endParaRPr sz="1200">
              <a:solidFill>
                <a:srgbClr val="372940"/>
              </a:solidFill>
              <a:latin typeface="Sora"/>
              <a:ea typeface="Sora"/>
              <a:cs typeface="Sora"/>
              <a:sym typeface="Sora"/>
            </a:endParaRPr>
          </a:p>
          <a:p>
            <a:pPr indent="-158750" lvl="1" marL="51435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Spent 4 years trying to configure their new hospitality CRM without success</a:t>
            </a:r>
            <a:endParaRPr sz="1700">
              <a:solidFill>
                <a:srgbClr val="372940"/>
              </a:solidFill>
            </a:endParaRPr>
          </a:p>
          <a:p>
            <a:pPr indent="-158750" lvl="1" marL="51435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Needed seamless integration with their current platforms and processes </a:t>
            </a:r>
            <a:endParaRPr sz="1200">
              <a:solidFill>
                <a:srgbClr val="372940"/>
              </a:solidFill>
              <a:latin typeface="Sora"/>
              <a:ea typeface="Sora"/>
              <a:cs typeface="Sora"/>
              <a:sym typeface="Sora"/>
            </a:endParaRPr>
          </a:p>
          <a:p>
            <a:pPr indent="-158750" lvl="1" marL="51435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Remove risk before committing to another technology investment</a:t>
            </a:r>
            <a:endParaRPr sz="1700">
              <a:solidFill>
                <a:srgbClr val="372940"/>
              </a:solidFill>
            </a:endParaRPr>
          </a:p>
          <a:p>
            <a:pPr indent="0" lvl="0" marL="0" rtl="0" algn="l">
              <a:lnSpc>
                <a:spcPct val="120000"/>
              </a:lnSpc>
              <a:spcBef>
                <a:spcPts val="0"/>
              </a:spcBef>
              <a:spcAft>
                <a:spcPts val="0"/>
              </a:spcAft>
              <a:buSzPts val="1800"/>
              <a:buNone/>
            </a:pPr>
            <a:r>
              <a:t/>
            </a:r>
            <a:endParaRPr sz="1100">
              <a:solidFill>
                <a:schemeClr val="dk1"/>
              </a:solidFill>
              <a:latin typeface="Sora"/>
              <a:ea typeface="Sora"/>
              <a:cs typeface="Sora"/>
              <a:sym typeface="Sora"/>
            </a:endParaRPr>
          </a:p>
          <a:p>
            <a:pPr indent="-184150" lvl="0" marL="171450" rtl="0" algn="l">
              <a:lnSpc>
                <a:spcPct val="120000"/>
              </a:lnSpc>
              <a:spcBef>
                <a:spcPts val="0"/>
              </a:spcBef>
              <a:spcAft>
                <a:spcPts val="0"/>
              </a:spcAft>
              <a:buClr>
                <a:srgbClr val="FF809B"/>
              </a:buClr>
              <a:buSzPts val="2000"/>
              <a:buChar char="•"/>
            </a:pPr>
            <a:r>
              <a:rPr b="1" lang="en-GB" sz="1250">
                <a:solidFill>
                  <a:srgbClr val="FF809B"/>
                </a:solidFill>
                <a:latin typeface="Sora"/>
                <a:ea typeface="Sora"/>
                <a:cs typeface="Sora"/>
                <a:sym typeface="Sora"/>
              </a:rPr>
              <a:t>Result: </a:t>
            </a:r>
            <a:endParaRPr b="1" sz="1250">
              <a:solidFill>
                <a:srgbClr val="FF809B"/>
              </a:solidFill>
              <a:latin typeface="Sora"/>
              <a:ea typeface="Sora"/>
              <a:cs typeface="Sora"/>
              <a:sym typeface="Sora"/>
            </a:endParaRPr>
          </a:p>
          <a:p>
            <a:pPr indent="-161925" lvl="1" marL="514350" rtl="0" algn="l">
              <a:lnSpc>
                <a:spcPct val="120000"/>
              </a:lnSpc>
              <a:spcBef>
                <a:spcPts val="0"/>
              </a:spcBef>
              <a:spcAft>
                <a:spcPts val="0"/>
              </a:spcAft>
              <a:buClr>
                <a:srgbClr val="372940"/>
              </a:buClr>
              <a:buSzPts val="1250"/>
              <a:buFont typeface="Sora"/>
              <a:buChar char="•"/>
            </a:pPr>
            <a:r>
              <a:rPr lang="en-GB" sz="1250">
                <a:solidFill>
                  <a:srgbClr val="372940"/>
                </a:solidFill>
                <a:latin typeface="Sora"/>
                <a:ea typeface="Sora"/>
                <a:cs typeface="Sora"/>
                <a:sym typeface="Sora"/>
              </a:rPr>
              <a:t>20 properties live in under 6 months</a:t>
            </a:r>
            <a:endParaRPr sz="1250">
              <a:solidFill>
                <a:srgbClr val="372940"/>
              </a:solidFill>
              <a:latin typeface="Sora"/>
              <a:ea typeface="Sora"/>
              <a:cs typeface="Sora"/>
              <a:sym typeface="Sora"/>
            </a:endParaRPr>
          </a:p>
          <a:p>
            <a:pPr indent="-161925" lvl="1" marL="514350" rtl="0" algn="l">
              <a:lnSpc>
                <a:spcPct val="120000"/>
              </a:lnSpc>
              <a:spcBef>
                <a:spcPts val="0"/>
              </a:spcBef>
              <a:spcAft>
                <a:spcPts val="0"/>
              </a:spcAft>
              <a:buClr>
                <a:srgbClr val="372940"/>
              </a:buClr>
              <a:buSzPts val="1250"/>
              <a:buFont typeface="Sora"/>
              <a:buChar char="•"/>
            </a:pPr>
            <a:r>
              <a:rPr lang="en-GB" sz="1250">
                <a:solidFill>
                  <a:srgbClr val="372940"/>
                </a:solidFill>
                <a:latin typeface="Sora"/>
                <a:ea typeface="Sora"/>
                <a:cs typeface="Sora"/>
                <a:sym typeface="Sora"/>
              </a:rPr>
              <a:t>Automated &amp; personalized communications enabled for all properties</a:t>
            </a:r>
            <a:endParaRPr sz="1250">
              <a:solidFill>
                <a:srgbClr val="372940"/>
              </a:solidFill>
              <a:latin typeface="Sora"/>
              <a:ea typeface="Sora"/>
              <a:cs typeface="Sora"/>
              <a:sym typeface="Sora"/>
            </a:endParaRPr>
          </a:p>
          <a:p>
            <a:pPr indent="-161925" lvl="1" marL="514350" rtl="0" algn="l">
              <a:lnSpc>
                <a:spcPct val="120000"/>
              </a:lnSpc>
              <a:spcBef>
                <a:spcPts val="0"/>
              </a:spcBef>
              <a:spcAft>
                <a:spcPts val="0"/>
              </a:spcAft>
              <a:buClr>
                <a:srgbClr val="372940"/>
              </a:buClr>
              <a:buSzPts val="1250"/>
              <a:buFont typeface="Sora"/>
              <a:buChar char="•"/>
            </a:pPr>
            <a:r>
              <a:rPr lang="en-GB" sz="1250">
                <a:solidFill>
                  <a:srgbClr val="372940"/>
                </a:solidFill>
                <a:latin typeface="Sora"/>
                <a:ea typeface="Sora"/>
                <a:cs typeface="Sora"/>
                <a:sym typeface="Sora"/>
              </a:rPr>
              <a:t>Risk mitigation before project commitment testing in Salesforce sandbox</a:t>
            </a:r>
            <a:endParaRPr sz="1250">
              <a:solidFill>
                <a:srgbClr val="372940"/>
              </a:solidFill>
              <a:latin typeface="Sora"/>
              <a:ea typeface="Sora"/>
              <a:cs typeface="Sora"/>
              <a:sym typeface="Sora"/>
            </a:endParaRPr>
          </a:p>
          <a:p>
            <a:pPr indent="0" lvl="0" marL="0" rtl="0" algn="l">
              <a:lnSpc>
                <a:spcPct val="120000"/>
              </a:lnSpc>
              <a:spcBef>
                <a:spcPts val="0"/>
              </a:spcBef>
              <a:spcAft>
                <a:spcPts val="0"/>
              </a:spcAft>
              <a:buSzPts val="1800"/>
              <a:buNone/>
            </a:pPr>
            <a:r>
              <a:t/>
            </a:r>
            <a:endParaRPr sz="1700"/>
          </a:p>
        </p:txBody>
      </p:sp>
      <p:pic>
        <p:nvPicPr>
          <p:cNvPr id="878" name="Google Shape;878;p95"/>
          <p:cNvPicPr preferRelativeResize="0"/>
          <p:nvPr/>
        </p:nvPicPr>
        <p:blipFill rotWithShape="1">
          <a:blip r:embed="rId3">
            <a:alphaModFix/>
          </a:blip>
          <a:srcRect b="0" l="0" r="0" t="0"/>
          <a:stretch/>
        </p:blipFill>
        <p:spPr>
          <a:xfrm>
            <a:off x="334821" y="841912"/>
            <a:ext cx="1397180" cy="928426"/>
          </a:xfrm>
          <a:prstGeom prst="rect">
            <a:avLst/>
          </a:prstGeom>
          <a:noFill/>
          <a:ln>
            <a:noFill/>
          </a:ln>
        </p:spPr>
      </p:pic>
      <p:pic>
        <p:nvPicPr>
          <p:cNvPr id="879" name="Google Shape;879;p95"/>
          <p:cNvPicPr preferRelativeResize="0"/>
          <p:nvPr/>
        </p:nvPicPr>
        <p:blipFill rotWithShape="1">
          <a:blip r:embed="rId4">
            <a:alphaModFix/>
          </a:blip>
          <a:srcRect b="0" l="0" r="0" t="0"/>
          <a:stretch/>
        </p:blipFill>
        <p:spPr>
          <a:xfrm>
            <a:off x="334822" y="3995825"/>
            <a:ext cx="1397178" cy="931455"/>
          </a:xfrm>
          <a:prstGeom prst="rect">
            <a:avLst/>
          </a:prstGeom>
          <a:noFill/>
          <a:ln>
            <a:noFill/>
          </a:ln>
        </p:spPr>
      </p:pic>
      <p:pic>
        <p:nvPicPr>
          <p:cNvPr id="880" name="Google Shape;880;p95"/>
          <p:cNvPicPr preferRelativeResize="0"/>
          <p:nvPr/>
        </p:nvPicPr>
        <p:blipFill rotWithShape="1">
          <a:blip r:embed="rId5">
            <a:alphaModFix/>
          </a:blip>
          <a:srcRect b="0" l="0" r="0" t="0"/>
          <a:stretch/>
        </p:blipFill>
        <p:spPr>
          <a:xfrm>
            <a:off x="334821" y="1966659"/>
            <a:ext cx="1397179" cy="763015"/>
          </a:xfrm>
          <a:prstGeom prst="rect">
            <a:avLst/>
          </a:prstGeom>
          <a:noFill/>
          <a:ln>
            <a:noFill/>
          </a:ln>
        </p:spPr>
      </p:pic>
      <p:pic>
        <p:nvPicPr>
          <p:cNvPr id="881" name="Google Shape;881;p95"/>
          <p:cNvPicPr preferRelativeResize="0"/>
          <p:nvPr/>
        </p:nvPicPr>
        <p:blipFill rotWithShape="1">
          <a:blip r:embed="rId6">
            <a:alphaModFix/>
          </a:blip>
          <a:srcRect b="0" l="0" r="0" t="0"/>
          <a:stretch/>
        </p:blipFill>
        <p:spPr>
          <a:xfrm>
            <a:off x="375812" y="2925995"/>
            <a:ext cx="1315197" cy="873508"/>
          </a:xfrm>
          <a:prstGeom prst="rect">
            <a:avLst/>
          </a:prstGeom>
          <a:noFill/>
          <a:ln>
            <a:noFill/>
          </a:ln>
        </p:spPr>
      </p:pic>
      <p:pic>
        <p:nvPicPr>
          <p:cNvPr id="882" name="Google Shape;882;p95"/>
          <p:cNvPicPr preferRelativeResize="0"/>
          <p:nvPr/>
        </p:nvPicPr>
        <p:blipFill>
          <a:blip r:embed="rId7">
            <a:alphaModFix/>
          </a:blip>
          <a:stretch>
            <a:fillRect/>
          </a:stretch>
        </p:blipFill>
        <p:spPr>
          <a:xfrm>
            <a:off x="251978" y="138115"/>
            <a:ext cx="1046471" cy="29342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6" name="Shape 886"/>
        <p:cNvGrpSpPr/>
        <p:nvPr/>
      </p:nvGrpSpPr>
      <p:grpSpPr>
        <a:xfrm>
          <a:off x="0" y="0"/>
          <a:ext cx="0" cy="0"/>
          <a:chOff x="0" y="0"/>
          <a:chExt cx="0" cy="0"/>
        </a:xfrm>
      </p:grpSpPr>
      <p:sp>
        <p:nvSpPr>
          <p:cNvPr id="887" name="Google Shape;887;p96"/>
          <p:cNvSpPr/>
          <p:nvPr/>
        </p:nvSpPr>
        <p:spPr>
          <a:xfrm>
            <a:off x="3932175" y="-3600"/>
            <a:ext cx="5211900" cy="5150700"/>
          </a:xfrm>
          <a:prstGeom prst="rect">
            <a:avLst/>
          </a:prstGeom>
          <a:solidFill>
            <a:srgbClr val="37294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8" name="Google Shape;888;p96"/>
          <p:cNvSpPr txBox="1"/>
          <p:nvPr>
            <p:ph type="ctrTitle"/>
          </p:nvPr>
        </p:nvSpPr>
        <p:spPr>
          <a:xfrm>
            <a:off x="4378850" y="2687925"/>
            <a:ext cx="3659400" cy="16641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SzPts val="3000"/>
              <a:buNone/>
            </a:pPr>
            <a:r>
              <a:rPr lang="en-GB" sz="1300">
                <a:solidFill>
                  <a:schemeClr val="lt1"/>
                </a:solidFill>
                <a:latin typeface="Sora"/>
                <a:ea typeface="Sora"/>
                <a:cs typeface="Sora"/>
                <a:sym typeface="Sora"/>
              </a:rPr>
              <a:t>Postillion is a well-known hotel chain established in the Netherlands for the past 70 years. They focus on the MICE market and overnight stays. This is reflected in their properties with 8 locations, including convention centers and hotels.</a:t>
            </a:r>
            <a:endParaRPr sz="1300">
              <a:solidFill>
                <a:schemeClr val="lt1"/>
              </a:solidFill>
              <a:latin typeface="Sora"/>
              <a:ea typeface="Sora"/>
              <a:cs typeface="Sora"/>
              <a:sym typeface="Sora"/>
            </a:endParaRPr>
          </a:p>
        </p:txBody>
      </p:sp>
      <p:pic>
        <p:nvPicPr>
          <p:cNvPr id="889" name="Google Shape;889;p96"/>
          <p:cNvPicPr preferRelativeResize="0"/>
          <p:nvPr/>
        </p:nvPicPr>
        <p:blipFill rotWithShape="1">
          <a:blip r:embed="rId3">
            <a:alphaModFix/>
          </a:blip>
          <a:srcRect b="0" l="0" r="0" t="0"/>
          <a:stretch/>
        </p:blipFill>
        <p:spPr>
          <a:xfrm rot="-2932682">
            <a:off x="2144900" y="4480827"/>
            <a:ext cx="1165151" cy="1165151"/>
          </a:xfrm>
          <a:prstGeom prst="rect">
            <a:avLst/>
          </a:prstGeom>
          <a:noFill/>
          <a:ln>
            <a:noFill/>
          </a:ln>
        </p:spPr>
      </p:pic>
      <p:pic>
        <p:nvPicPr>
          <p:cNvPr id="890" name="Google Shape;890;p96"/>
          <p:cNvPicPr preferRelativeResize="0"/>
          <p:nvPr/>
        </p:nvPicPr>
        <p:blipFill rotWithShape="1">
          <a:blip r:embed="rId3">
            <a:alphaModFix/>
          </a:blip>
          <a:srcRect b="0" l="0" r="0" t="0"/>
          <a:stretch/>
        </p:blipFill>
        <p:spPr>
          <a:xfrm rot="-1217264">
            <a:off x="589315" y="3872074"/>
            <a:ext cx="434869" cy="434876"/>
          </a:xfrm>
          <a:prstGeom prst="rect">
            <a:avLst/>
          </a:prstGeom>
          <a:noFill/>
          <a:ln>
            <a:noFill/>
          </a:ln>
        </p:spPr>
      </p:pic>
      <p:pic>
        <p:nvPicPr>
          <p:cNvPr id="891" name="Google Shape;891;p96"/>
          <p:cNvPicPr preferRelativeResize="0"/>
          <p:nvPr/>
        </p:nvPicPr>
        <p:blipFill rotWithShape="1">
          <a:blip r:embed="rId4">
            <a:alphaModFix/>
          </a:blip>
          <a:srcRect b="0" l="0" r="0" t="0"/>
          <a:stretch/>
        </p:blipFill>
        <p:spPr>
          <a:xfrm>
            <a:off x="3796425" y="3232375"/>
            <a:ext cx="219749" cy="219749"/>
          </a:xfrm>
          <a:prstGeom prst="rect">
            <a:avLst/>
          </a:prstGeom>
          <a:noFill/>
          <a:ln>
            <a:noFill/>
          </a:ln>
        </p:spPr>
      </p:pic>
      <p:pic>
        <p:nvPicPr>
          <p:cNvPr id="892" name="Google Shape;892;p96"/>
          <p:cNvPicPr preferRelativeResize="0"/>
          <p:nvPr/>
        </p:nvPicPr>
        <p:blipFill rotWithShape="1">
          <a:blip r:embed="rId4">
            <a:alphaModFix/>
          </a:blip>
          <a:srcRect b="0" l="0" r="0" t="0"/>
          <a:stretch/>
        </p:blipFill>
        <p:spPr>
          <a:xfrm rot="-1602586">
            <a:off x="1715912" y="4441375"/>
            <a:ext cx="161825" cy="161825"/>
          </a:xfrm>
          <a:prstGeom prst="rect">
            <a:avLst/>
          </a:prstGeom>
          <a:noFill/>
          <a:ln>
            <a:noFill/>
          </a:ln>
        </p:spPr>
      </p:pic>
      <p:sp>
        <p:nvSpPr>
          <p:cNvPr id="893" name="Google Shape;893;p96"/>
          <p:cNvSpPr txBox="1"/>
          <p:nvPr/>
        </p:nvSpPr>
        <p:spPr>
          <a:xfrm>
            <a:off x="4455050" y="945750"/>
            <a:ext cx="3758700" cy="11313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7030A0"/>
              </a:buClr>
              <a:buSzPts val="3000"/>
              <a:buFont typeface="Arial"/>
              <a:buNone/>
            </a:pPr>
            <a:r>
              <a:rPr b="0" i="0" lang="en-GB" u="none" cap="none" strike="noStrike">
                <a:solidFill>
                  <a:schemeClr val="lt1"/>
                </a:solidFill>
                <a:latin typeface="Sora Light"/>
                <a:ea typeface="Sora Light"/>
                <a:cs typeface="Sora Light"/>
                <a:sym typeface="Sora Light"/>
              </a:rPr>
              <a:t>“Thynk has enabled us to make </a:t>
            </a:r>
            <a:r>
              <a:rPr b="0" i="0" lang="en-GB" u="none" cap="none" strike="noStrike">
                <a:solidFill>
                  <a:srgbClr val="FF809B"/>
                </a:solidFill>
                <a:latin typeface="Sora SemiBold"/>
                <a:ea typeface="Sora SemiBold"/>
                <a:cs typeface="Sora SemiBold"/>
                <a:sym typeface="Sora SemiBold"/>
              </a:rPr>
              <a:t>data-driven decisions</a:t>
            </a:r>
            <a:r>
              <a:rPr b="0" i="0" lang="en-GB" u="none" cap="none" strike="noStrike">
                <a:solidFill>
                  <a:schemeClr val="lt1"/>
                </a:solidFill>
                <a:latin typeface="Sora Light"/>
                <a:ea typeface="Sora Light"/>
                <a:cs typeface="Sora Light"/>
                <a:sym typeface="Sora Light"/>
              </a:rPr>
              <a:t>, leveraging PMS and Sales &amp; Catering data directly out of the platform. The creation of dashboards was easy and intuitive, I now always start my morning looking at my Thynk dashboards to set me up for the day.”</a:t>
            </a:r>
            <a:endParaRPr/>
          </a:p>
          <a:p>
            <a:pPr indent="0" lvl="0" marL="0" marR="0" rtl="0" algn="l">
              <a:lnSpc>
                <a:spcPct val="100000"/>
              </a:lnSpc>
              <a:spcBef>
                <a:spcPts val="0"/>
              </a:spcBef>
              <a:spcAft>
                <a:spcPts val="0"/>
              </a:spcAft>
              <a:buClr>
                <a:srgbClr val="7030A0"/>
              </a:buClr>
              <a:buSzPts val="3000"/>
              <a:buFont typeface="Arial"/>
              <a:buNone/>
            </a:pPr>
            <a:r>
              <a:t/>
            </a:r>
            <a:endParaRPr b="0" i="0" u="none" cap="none" strike="noStrike">
              <a:solidFill>
                <a:srgbClr val="FF809B"/>
              </a:solidFill>
              <a:latin typeface="Sora SemiBold"/>
              <a:ea typeface="Sora SemiBold"/>
              <a:cs typeface="Sora SemiBold"/>
              <a:sym typeface="Sora SemiBold"/>
            </a:endParaRPr>
          </a:p>
        </p:txBody>
      </p:sp>
      <p:sp>
        <p:nvSpPr>
          <p:cNvPr id="894" name="Google Shape;894;p96"/>
          <p:cNvSpPr txBox="1"/>
          <p:nvPr/>
        </p:nvSpPr>
        <p:spPr>
          <a:xfrm>
            <a:off x="527400" y="3859550"/>
            <a:ext cx="31992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300">
                <a:solidFill>
                  <a:srgbClr val="FF809B"/>
                </a:solidFill>
                <a:latin typeface="Sora SemiBold"/>
                <a:ea typeface="Sora SemiBold"/>
                <a:cs typeface="Sora SemiBold"/>
                <a:sym typeface="Sora SemiBold"/>
              </a:rPr>
              <a:t>Erik-Jan Ginjaar, </a:t>
            </a:r>
            <a:r>
              <a:rPr lang="en-GB" sz="1200">
                <a:solidFill>
                  <a:srgbClr val="FF809B"/>
                </a:solidFill>
                <a:latin typeface="Sora SemiBold"/>
                <a:ea typeface="Sora SemiBold"/>
                <a:cs typeface="Sora SemiBold"/>
                <a:sym typeface="Sora SemiBold"/>
              </a:rPr>
              <a:t>Managing Director</a:t>
            </a:r>
            <a:r>
              <a:rPr lang="en-GB" sz="1300">
                <a:solidFill>
                  <a:srgbClr val="FF809B"/>
                </a:solidFill>
                <a:latin typeface="Sora SemiBold"/>
                <a:ea typeface="Sora SemiBold"/>
                <a:cs typeface="Sora SemiBold"/>
                <a:sym typeface="Sora SemiBold"/>
              </a:rPr>
              <a:t>, Postillion Hotels</a:t>
            </a:r>
            <a:endParaRPr sz="1800"/>
          </a:p>
        </p:txBody>
      </p:sp>
      <p:pic>
        <p:nvPicPr>
          <p:cNvPr id="895" name="Google Shape;895;p96"/>
          <p:cNvPicPr preferRelativeResize="0"/>
          <p:nvPr/>
        </p:nvPicPr>
        <p:blipFill>
          <a:blip r:embed="rId5">
            <a:alphaModFix/>
          </a:blip>
          <a:stretch>
            <a:fillRect/>
          </a:stretch>
        </p:blipFill>
        <p:spPr>
          <a:xfrm>
            <a:off x="369900" y="489328"/>
            <a:ext cx="3279601" cy="3294013"/>
          </a:xfrm>
          <a:prstGeom prst="rect">
            <a:avLst/>
          </a:prstGeom>
          <a:noFill/>
          <a:ln>
            <a:noFill/>
          </a:ln>
        </p:spPr>
      </p:pic>
      <p:pic>
        <p:nvPicPr>
          <p:cNvPr id="896" name="Google Shape;896;p96"/>
          <p:cNvPicPr preferRelativeResize="0"/>
          <p:nvPr/>
        </p:nvPicPr>
        <p:blipFill rotWithShape="1">
          <a:blip r:embed="rId6">
            <a:alphaModFix/>
          </a:blip>
          <a:srcRect b="0" l="0" r="0" t="0"/>
          <a:stretch/>
        </p:blipFill>
        <p:spPr>
          <a:xfrm>
            <a:off x="254600" y="215450"/>
            <a:ext cx="551700" cy="161828"/>
          </a:xfrm>
          <a:prstGeom prst="rect">
            <a:avLst/>
          </a:prstGeom>
          <a:noFill/>
          <a:ln>
            <a:noFill/>
          </a:ln>
        </p:spPr>
      </p:pic>
      <p:pic>
        <p:nvPicPr>
          <p:cNvPr id="897" name="Google Shape;897;p96"/>
          <p:cNvPicPr preferRelativeResize="0"/>
          <p:nvPr/>
        </p:nvPicPr>
        <p:blipFill>
          <a:blip r:embed="rId7">
            <a:alphaModFix/>
          </a:blip>
          <a:stretch>
            <a:fillRect/>
          </a:stretch>
        </p:blipFill>
        <p:spPr>
          <a:xfrm>
            <a:off x="891766" y="173792"/>
            <a:ext cx="769459" cy="215761"/>
          </a:xfrm>
          <a:prstGeom prst="rect">
            <a:avLst/>
          </a:prstGeom>
          <a:noFill/>
          <a:ln>
            <a:noFill/>
          </a:ln>
        </p:spPr>
      </p:pic>
      <p:cxnSp>
        <p:nvCxnSpPr>
          <p:cNvPr id="898" name="Google Shape;898;p96"/>
          <p:cNvCxnSpPr/>
          <p:nvPr/>
        </p:nvCxnSpPr>
        <p:spPr>
          <a:xfrm>
            <a:off x="865650" y="148339"/>
            <a:ext cx="1500" cy="260700"/>
          </a:xfrm>
          <a:prstGeom prst="straightConnector1">
            <a:avLst/>
          </a:prstGeom>
          <a:noFill/>
          <a:ln cap="flat" cmpd="sng" w="9525">
            <a:solidFill>
              <a:srgbClr val="D9D9D9"/>
            </a:solidFill>
            <a:prstDash val="solid"/>
            <a:round/>
            <a:headEnd len="med" w="med" type="none"/>
            <a:tailEnd len="med" w="med" type="none"/>
          </a:ln>
        </p:spPr>
      </p:cxn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97"/>
          <p:cNvSpPr txBox="1"/>
          <p:nvPr>
            <p:ph type="title"/>
          </p:nvPr>
        </p:nvSpPr>
        <p:spPr>
          <a:xfrm>
            <a:off x="628650" y="116457"/>
            <a:ext cx="7886700" cy="6339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03703"/>
              <a:buNone/>
            </a:pPr>
            <a:r>
              <a:rPr lang="en-GB" sz="3000">
                <a:solidFill>
                  <a:srgbClr val="372940"/>
                </a:solidFill>
                <a:latin typeface="Sora"/>
                <a:ea typeface="Sora"/>
                <a:cs typeface="Sora"/>
                <a:sym typeface="Sora"/>
              </a:rPr>
              <a:t>Case Study: Postillion Hotels</a:t>
            </a:r>
            <a:endParaRPr>
              <a:solidFill>
                <a:srgbClr val="372940"/>
              </a:solidFill>
            </a:endParaRPr>
          </a:p>
        </p:txBody>
      </p:sp>
      <p:sp>
        <p:nvSpPr>
          <p:cNvPr id="904" name="Google Shape;904;p97"/>
          <p:cNvSpPr txBox="1"/>
          <p:nvPr>
            <p:ph idx="1" type="body"/>
          </p:nvPr>
        </p:nvSpPr>
        <p:spPr>
          <a:xfrm>
            <a:off x="2087175" y="959386"/>
            <a:ext cx="6666900" cy="3892500"/>
          </a:xfrm>
          <a:prstGeom prst="rect">
            <a:avLst/>
          </a:prstGeom>
          <a:noFill/>
          <a:ln>
            <a:noFill/>
          </a:ln>
        </p:spPr>
        <p:txBody>
          <a:bodyPr anchorCtr="0" anchor="t" bIns="91425" lIns="91425" spcFirstLastPara="1" rIns="91425" wrap="square" tIns="91425">
            <a:noAutofit/>
          </a:bodyPr>
          <a:lstStyle/>
          <a:p>
            <a:pPr indent="-184150" lvl="0" marL="171450" rtl="0" algn="l">
              <a:lnSpc>
                <a:spcPct val="120000"/>
              </a:lnSpc>
              <a:spcBef>
                <a:spcPts val="0"/>
              </a:spcBef>
              <a:spcAft>
                <a:spcPts val="0"/>
              </a:spcAft>
              <a:buClr>
                <a:srgbClr val="FF809B"/>
              </a:buClr>
              <a:buSzPts val="2000"/>
              <a:buChar char="•"/>
            </a:pPr>
            <a:r>
              <a:rPr b="1" lang="en-GB" sz="1250">
                <a:solidFill>
                  <a:srgbClr val="FF809B"/>
                </a:solidFill>
                <a:latin typeface="Sora"/>
                <a:ea typeface="Sora"/>
                <a:cs typeface="Sora"/>
                <a:sym typeface="Sora"/>
              </a:rPr>
              <a:t>Goal:</a:t>
            </a:r>
            <a:endParaRPr sz="1700">
              <a:solidFill>
                <a:srgbClr val="FF809B"/>
              </a:solidFill>
            </a:endParaRPr>
          </a:p>
          <a:p>
            <a:pPr indent="-158750" lvl="1" marL="51435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Increase operational efficiency and visibility across the customer journey </a:t>
            </a:r>
            <a:endParaRPr sz="1550">
              <a:solidFill>
                <a:srgbClr val="372940"/>
              </a:solidFill>
            </a:endParaRPr>
          </a:p>
          <a:p>
            <a:pPr indent="0" lvl="0" marL="0" rtl="0" algn="l">
              <a:lnSpc>
                <a:spcPct val="120000"/>
              </a:lnSpc>
              <a:spcBef>
                <a:spcPts val="0"/>
              </a:spcBef>
              <a:spcAft>
                <a:spcPts val="0"/>
              </a:spcAft>
              <a:buSzPts val="1800"/>
              <a:buNone/>
            </a:pPr>
            <a:r>
              <a:t/>
            </a:r>
            <a:endParaRPr sz="1100">
              <a:solidFill>
                <a:srgbClr val="372940"/>
              </a:solidFill>
              <a:latin typeface="Sora"/>
              <a:ea typeface="Sora"/>
              <a:cs typeface="Sora"/>
              <a:sym typeface="Sora"/>
            </a:endParaRPr>
          </a:p>
          <a:p>
            <a:pPr indent="-184150" lvl="0" marL="171450" rtl="0" algn="l">
              <a:lnSpc>
                <a:spcPct val="120000"/>
              </a:lnSpc>
              <a:spcBef>
                <a:spcPts val="0"/>
              </a:spcBef>
              <a:spcAft>
                <a:spcPts val="0"/>
              </a:spcAft>
              <a:buClr>
                <a:srgbClr val="FF809B"/>
              </a:buClr>
              <a:buSzPts val="2000"/>
              <a:buChar char="•"/>
            </a:pPr>
            <a:r>
              <a:rPr b="1" lang="en-GB" sz="1250">
                <a:solidFill>
                  <a:srgbClr val="FF809B"/>
                </a:solidFill>
                <a:latin typeface="Sora"/>
                <a:ea typeface="Sora"/>
                <a:cs typeface="Sora"/>
                <a:sym typeface="Sora"/>
              </a:rPr>
              <a:t>Challenge:</a:t>
            </a:r>
            <a:endParaRPr sz="1700">
              <a:solidFill>
                <a:srgbClr val="FF809B"/>
              </a:solidFill>
            </a:endParaRPr>
          </a:p>
          <a:p>
            <a:pPr indent="-158750" lvl="1" marL="51435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Minimal data on lead time or market segmentation </a:t>
            </a:r>
            <a:endParaRPr sz="1200">
              <a:solidFill>
                <a:srgbClr val="372940"/>
              </a:solidFill>
              <a:latin typeface="Sora"/>
              <a:ea typeface="Sora"/>
              <a:cs typeface="Sora"/>
              <a:sym typeface="Sora"/>
            </a:endParaRPr>
          </a:p>
          <a:p>
            <a:pPr indent="-158750" lvl="1" marL="51435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Lacked necessary context to make decisions based on their data</a:t>
            </a:r>
            <a:endParaRPr sz="1200">
              <a:solidFill>
                <a:srgbClr val="372940"/>
              </a:solidFill>
              <a:latin typeface="Sora"/>
              <a:ea typeface="Sora"/>
              <a:cs typeface="Sora"/>
              <a:sym typeface="Sora"/>
            </a:endParaRPr>
          </a:p>
          <a:p>
            <a:pPr indent="-158750" lvl="1" marL="51435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No synchronization between their current systems </a:t>
            </a:r>
            <a:endParaRPr sz="1200">
              <a:solidFill>
                <a:srgbClr val="372940"/>
              </a:solidFill>
              <a:latin typeface="Sora"/>
              <a:ea typeface="Sora"/>
              <a:cs typeface="Sora"/>
              <a:sym typeface="Sora"/>
            </a:endParaRPr>
          </a:p>
          <a:p>
            <a:pPr indent="-158750" lvl="1" marL="51435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Minimal resources for manual data gathering and analysis </a:t>
            </a:r>
            <a:endParaRPr sz="1200">
              <a:solidFill>
                <a:srgbClr val="372940"/>
              </a:solidFill>
              <a:latin typeface="Sora"/>
              <a:ea typeface="Sora"/>
              <a:cs typeface="Sora"/>
              <a:sym typeface="Sora"/>
            </a:endParaRPr>
          </a:p>
          <a:p>
            <a:pPr indent="0" lvl="0" marL="457200" rtl="0" algn="l">
              <a:lnSpc>
                <a:spcPct val="120000"/>
              </a:lnSpc>
              <a:spcBef>
                <a:spcPts val="0"/>
              </a:spcBef>
              <a:spcAft>
                <a:spcPts val="0"/>
              </a:spcAft>
              <a:buNone/>
            </a:pPr>
            <a:r>
              <a:t/>
            </a:r>
            <a:endParaRPr sz="1200">
              <a:solidFill>
                <a:srgbClr val="372940"/>
              </a:solidFill>
              <a:latin typeface="Sora"/>
              <a:ea typeface="Sora"/>
              <a:cs typeface="Sora"/>
              <a:sym typeface="Sora"/>
            </a:endParaRPr>
          </a:p>
          <a:p>
            <a:pPr indent="-184150" lvl="0" marL="171450" rtl="0" algn="l">
              <a:lnSpc>
                <a:spcPct val="120000"/>
              </a:lnSpc>
              <a:spcBef>
                <a:spcPts val="0"/>
              </a:spcBef>
              <a:spcAft>
                <a:spcPts val="0"/>
              </a:spcAft>
              <a:buClr>
                <a:srgbClr val="FF809B"/>
              </a:buClr>
              <a:buSzPts val="2000"/>
              <a:buChar char="•"/>
            </a:pPr>
            <a:r>
              <a:rPr b="1" lang="en-GB" sz="1250">
                <a:solidFill>
                  <a:srgbClr val="FF809B"/>
                </a:solidFill>
                <a:latin typeface="Sora"/>
                <a:ea typeface="Sora"/>
                <a:cs typeface="Sora"/>
                <a:sym typeface="Sora"/>
              </a:rPr>
              <a:t>Result: </a:t>
            </a:r>
            <a:endParaRPr sz="1700">
              <a:solidFill>
                <a:srgbClr val="FF809B"/>
              </a:solidFill>
            </a:endParaRPr>
          </a:p>
          <a:p>
            <a:pPr indent="-158750" lvl="1" marL="51435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New revenue dashboards used daily and adjusted quickly in Salesforce </a:t>
            </a:r>
            <a:endParaRPr sz="1200">
              <a:solidFill>
                <a:srgbClr val="372940"/>
              </a:solidFill>
              <a:latin typeface="Sora"/>
              <a:ea typeface="Sora"/>
              <a:cs typeface="Sora"/>
              <a:sym typeface="Sora"/>
            </a:endParaRPr>
          </a:p>
          <a:p>
            <a:pPr indent="-158750" lvl="1" marL="51435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Sales and operations teams focused only on areas of high demand or need</a:t>
            </a:r>
            <a:endParaRPr sz="1200">
              <a:solidFill>
                <a:srgbClr val="372940"/>
              </a:solidFill>
              <a:latin typeface="Sora"/>
              <a:ea typeface="Sora"/>
              <a:cs typeface="Sora"/>
              <a:sym typeface="Sora"/>
            </a:endParaRPr>
          </a:p>
          <a:p>
            <a:pPr indent="-158750" lvl="1" marL="514350" rtl="0" algn="l">
              <a:lnSpc>
                <a:spcPct val="120000"/>
              </a:lnSpc>
              <a:spcBef>
                <a:spcPts val="0"/>
              </a:spcBef>
              <a:spcAft>
                <a:spcPts val="0"/>
              </a:spcAft>
              <a:buClr>
                <a:srgbClr val="372940"/>
              </a:buClr>
              <a:buSzPts val="1200"/>
              <a:buFont typeface="Sora"/>
              <a:buChar char="•"/>
            </a:pPr>
            <a:r>
              <a:rPr lang="en-GB" sz="1200">
                <a:solidFill>
                  <a:srgbClr val="372940"/>
                </a:solidFill>
                <a:latin typeface="Sora"/>
                <a:ea typeface="Sora"/>
                <a:cs typeface="Sora"/>
                <a:sym typeface="Sora"/>
              </a:rPr>
              <a:t>Leadership team now has the insight to act and be proactive</a:t>
            </a:r>
            <a:endParaRPr sz="1550">
              <a:solidFill>
                <a:srgbClr val="372940"/>
              </a:solidFill>
            </a:endParaRPr>
          </a:p>
        </p:txBody>
      </p:sp>
      <p:pic>
        <p:nvPicPr>
          <p:cNvPr id="905" name="Google Shape;905;p97"/>
          <p:cNvPicPr preferRelativeResize="0"/>
          <p:nvPr/>
        </p:nvPicPr>
        <p:blipFill rotWithShape="1">
          <a:blip r:embed="rId3">
            <a:alphaModFix/>
          </a:blip>
          <a:srcRect b="0" l="0" r="0" t="0"/>
          <a:stretch/>
        </p:blipFill>
        <p:spPr>
          <a:xfrm>
            <a:off x="393725" y="1913640"/>
            <a:ext cx="1368373" cy="770513"/>
          </a:xfrm>
          <a:prstGeom prst="rect">
            <a:avLst/>
          </a:prstGeom>
          <a:noFill/>
          <a:ln>
            <a:noFill/>
          </a:ln>
        </p:spPr>
      </p:pic>
      <p:pic>
        <p:nvPicPr>
          <p:cNvPr descr="A picture containing text, sky, outdoor, building&#10;&#10;Description automatically generated" id="906" name="Google Shape;906;p97"/>
          <p:cNvPicPr preferRelativeResize="0"/>
          <p:nvPr/>
        </p:nvPicPr>
        <p:blipFill rotWithShape="1">
          <a:blip r:embed="rId4">
            <a:alphaModFix/>
          </a:blip>
          <a:srcRect b="0" l="17430" r="0" t="0"/>
          <a:stretch/>
        </p:blipFill>
        <p:spPr>
          <a:xfrm>
            <a:off x="393726" y="959386"/>
            <a:ext cx="1368371" cy="688778"/>
          </a:xfrm>
          <a:prstGeom prst="rect">
            <a:avLst/>
          </a:prstGeom>
          <a:noFill/>
          <a:ln>
            <a:noFill/>
          </a:ln>
        </p:spPr>
      </p:pic>
      <p:pic>
        <p:nvPicPr>
          <p:cNvPr descr="A picture containing outdoor, sky, tree, water&#10;&#10;Description automatically generated" id="907" name="Google Shape;907;p97"/>
          <p:cNvPicPr preferRelativeResize="0"/>
          <p:nvPr/>
        </p:nvPicPr>
        <p:blipFill rotWithShape="1">
          <a:blip r:embed="rId5">
            <a:alphaModFix/>
          </a:blip>
          <a:srcRect b="0" l="0" r="0" t="0"/>
          <a:stretch/>
        </p:blipFill>
        <p:spPr>
          <a:xfrm>
            <a:off x="389906" y="2949629"/>
            <a:ext cx="1376010" cy="774007"/>
          </a:xfrm>
          <a:prstGeom prst="rect">
            <a:avLst/>
          </a:prstGeom>
          <a:noFill/>
          <a:ln>
            <a:noFill/>
          </a:ln>
        </p:spPr>
      </p:pic>
      <p:pic>
        <p:nvPicPr>
          <p:cNvPr descr="A picture containing outdoor, sky, tree, building&#10;&#10;Description automatically generated" id="908" name="Google Shape;908;p97"/>
          <p:cNvPicPr preferRelativeResize="0"/>
          <p:nvPr/>
        </p:nvPicPr>
        <p:blipFill rotWithShape="1">
          <a:blip r:embed="rId6">
            <a:alphaModFix/>
          </a:blip>
          <a:srcRect b="12739" l="0" r="0" t="0"/>
          <a:stretch/>
        </p:blipFill>
        <p:spPr>
          <a:xfrm>
            <a:off x="389906" y="3989113"/>
            <a:ext cx="1376010" cy="800438"/>
          </a:xfrm>
          <a:prstGeom prst="rect">
            <a:avLst/>
          </a:prstGeom>
          <a:noFill/>
          <a:ln>
            <a:noFill/>
          </a:ln>
        </p:spPr>
      </p:pic>
      <p:pic>
        <p:nvPicPr>
          <p:cNvPr id="909" name="Google Shape;909;p97"/>
          <p:cNvPicPr preferRelativeResize="0"/>
          <p:nvPr/>
        </p:nvPicPr>
        <p:blipFill>
          <a:blip r:embed="rId7">
            <a:alphaModFix/>
          </a:blip>
          <a:stretch>
            <a:fillRect/>
          </a:stretch>
        </p:blipFill>
        <p:spPr>
          <a:xfrm>
            <a:off x="251978" y="138115"/>
            <a:ext cx="1046471" cy="2934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67"/>
          <p:cNvSpPr txBox="1"/>
          <p:nvPr>
            <p:ph type="ctrTitle"/>
          </p:nvPr>
        </p:nvSpPr>
        <p:spPr>
          <a:xfrm>
            <a:off x="292925" y="431375"/>
            <a:ext cx="3076200" cy="138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2400">
                <a:solidFill>
                  <a:srgbClr val="372940"/>
                </a:solidFill>
                <a:latin typeface="Sora Light"/>
                <a:ea typeface="Sora Light"/>
                <a:cs typeface="Sora Light"/>
                <a:sym typeface="Sora Light"/>
              </a:rPr>
              <a:t>IT Challenge</a:t>
            </a:r>
            <a:br>
              <a:rPr b="1" lang="en-GB" sz="2400">
                <a:solidFill>
                  <a:srgbClr val="372940"/>
                </a:solidFill>
                <a:latin typeface="Sora"/>
                <a:ea typeface="Sora"/>
                <a:cs typeface="Sora"/>
                <a:sym typeface="Sora"/>
              </a:rPr>
            </a:br>
            <a:endParaRPr b="1" sz="2400">
              <a:solidFill>
                <a:srgbClr val="372940"/>
              </a:solidFill>
              <a:latin typeface="Sora"/>
              <a:ea typeface="Sora"/>
              <a:cs typeface="Sora"/>
              <a:sym typeface="Sora"/>
            </a:endParaRPr>
          </a:p>
          <a:p>
            <a:pPr indent="0" lvl="0" marL="0" rtl="0" algn="l">
              <a:spcBef>
                <a:spcPts val="0"/>
              </a:spcBef>
              <a:spcAft>
                <a:spcPts val="0"/>
              </a:spcAft>
              <a:buNone/>
            </a:pPr>
            <a:r>
              <a:t/>
            </a:r>
            <a:endParaRPr sz="2400">
              <a:solidFill>
                <a:srgbClr val="FF809B"/>
              </a:solidFill>
              <a:latin typeface="Sora Light"/>
              <a:ea typeface="Sora Light"/>
              <a:cs typeface="Sora Light"/>
              <a:sym typeface="Sora Light"/>
            </a:endParaRPr>
          </a:p>
        </p:txBody>
      </p:sp>
      <p:sp>
        <p:nvSpPr>
          <p:cNvPr id="360" name="Google Shape;360;p67"/>
          <p:cNvSpPr txBox="1"/>
          <p:nvPr/>
        </p:nvSpPr>
        <p:spPr>
          <a:xfrm>
            <a:off x="251375" y="1367925"/>
            <a:ext cx="2764800" cy="169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latin typeface="Sora Light"/>
                <a:ea typeface="Sora Light"/>
                <a:cs typeface="Sora Light"/>
                <a:sym typeface="Sora Light"/>
              </a:rPr>
              <a:t>No Actionable Data Platform</a:t>
            </a:r>
            <a:endParaRPr>
              <a:latin typeface="Sora Light"/>
              <a:ea typeface="Sora Light"/>
              <a:cs typeface="Sora Light"/>
              <a:sym typeface="Sora Light"/>
            </a:endParaRPr>
          </a:p>
          <a:p>
            <a:pPr indent="0" lvl="0" marL="0" rtl="0" algn="l">
              <a:spcBef>
                <a:spcPts val="0"/>
              </a:spcBef>
              <a:spcAft>
                <a:spcPts val="0"/>
              </a:spcAft>
              <a:buNone/>
            </a:pPr>
            <a:r>
              <a:t/>
            </a:r>
            <a:endParaRPr>
              <a:latin typeface="Sora Light"/>
              <a:ea typeface="Sora Light"/>
              <a:cs typeface="Sora Light"/>
              <a:sym typeface="Sora Light"/>
            </a:endParaRPr>
          </a:p>
          <a:p>
            <a:pPr indent="0" lvl="0" marL="0" rtl="0" algn="l">
              <a:spcBef>
                <a:spcPts val="0"/>
              </a:spcBef>
              <a:spcAft>
                <a:spcPts val="0"/>
              </a:spcAft>
              <a:buNone/>
            </a:pPr>
            <a:r>
              <a:rPr lang="en-GB">
                <a:latin typeface="Sora Light"/>
                <a:ea typeface="Sora Light"/>
                <a:cs typeface="Sora Light"/>
                <a:sym typeface="Sora Light"/>
              </a:rPr>
              <a:t>No Customer Centricity</a:t>
            </a:r>
            <a:endParaRPr>
              <a:latin typeface="Sora Light"/>
              <a:ea typeface="Sora Light"/>
              <a:cs typeface="Sora Light"/>
              <a:sym typeface="Sora Light"/>
            </a:endParaRPr>
          </a:p>
          <a:p>
            <a:pPr indent="0" lvl="0" marL="0" rtl="0" algn="l">
              <a:spcBef>
                <a:spcPts val="0"/>
              </a:spcBef>
              <a:spcAft>
                <a:spcPts val="0"/>
              </a:spcAft>
              <a:buNone/>
            </a:pPr>
            <a:r>
              <a:t/>
            </a:r>
            <a:endParaRPr>
              <a:latin typeface="Sora Light"/>
              <a:ea typeface="Sora Light"/>
              <a:cs typeface="Sora Light"/>
              <a:sym typeface="Sora Light"/>
            </a:endParaRPr>
          </a:p>
          <a:p>
            <a:pPr indent="0" lvl="0" marL="0" rtl="0" algn="l">
              <a:spcBef>
                <a:spcPts val="0"/>
              </a:spcBef>
              <a:spcAft>
                <a:spcPts val="0"/>
              </a:spcAft>
              <a:buNone/>
            </a:pPr>
            <a:r>
              <a:rPr lang="en-GB">
                <a:latin typeface="Sora Light"/>
                <a:ea typeface="Sora Light"/>
                <a:cs typeface="Sora Light"/>
                <a:sym typeface="Sora Light"/>
              </a:rPr>
              <a:t>20 years old design</a:t>
            </a:r>
            <a:endParaRPr>
              <a:latin typeface="Sora Light"/>
              <a:ea typeface="Sora Light"/>
              <a:cs typeface="Sora Light"/>
              <a:sym typeface="Sora Light"/>
            </a:endParaRPr>
          </a:p>
          <a:p>
            <a:pPr indent="0" lvl="0" marL="0" rtl="0" algn="l">
              <a:spcBef>
                <a:spcPts val="0"/>
              </a:spcBef>
              <a:spcAft>
                <a:spcPts val="0"/>
              </a:spcAft>
              <a:buNone/>
            </a:pPr>
            <a:r>
              <a:t/>
            </a:r>
            <a:endParaRPr>
              <a:latin typeface="Sora Light"/>
              <a:ea typeface="Sora Light"/>
              <a:cs typeface="Sora Light"/>
              <a:sym typeface="Sora Light"/>
            </a:endParaRPr>
          </a:p>
          <a:p>
            <a:pPr indent="0" lvl="0" marL="0" rtl="0" algn="l">
              <a:spcBef>
                <a:spcPts val="0"/>
              </a:spcBef>
              <a:spcAft>
                <a:spcPts val="0"/>
              </a:spcAft>
              <a:buNone/>
            </a:pPr>
            <a:r>
              <a:rPr lang="en-GB">
                <a:latin typeface="Sora Light"/>
                <a:ea typeface="Sora Light"/>
                <a:cs typeface="Sora Light"/>
                <a:sym typeface="Sora Light"/>
              </a:rPr>
              <a:t>No Process Agility</a:t>
            </a:r>
            <a:endParaRPr>
              <a:latin typeface="Sora Light"/>
              <a:ea typeface="Sora Light"/>
              <a:cs typeface="Sora Light"/>
              <a:sym typeface="Sora Light"/>
            </a:endParaRPr>
          </a:p>
        </p:txBody>
      </p:sp>
      <p:sp>
        <p:nvSpPr>
          <p:cNvPr id="361" name="Google Shape;361;p67"/>
          <p:cNvSpPr/>
          <p:nvPr/>
        </p:nvSpPr>
        <p:spPr>
          <a:xfrm>
            <a:off x="3074475" y="-7200"/>
            <a:ext cx="6069600" cy="5150700"/>
          </a:xfrm>
          <a:prstGeom prst="rect">
            <a:avLst/>
          </a:prstGeom>
          <a:solidFill>
            <a:srgbClr val="3729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62" name="Google Shape;362;p67"/>
          <p:cNvPicPr preferRelativeResize="0"/>
          <p:nvPr/>
        </p:nvPicPr>
        <p:blipFill>
          <a:blip r:embed="rId3">
            <a:alphaModFix/>
          </a:blip>
          <a:stretch>
            <a:fillRect/>
          </a:stretch>
        </p:blipFill>
        <p:spPr>
          <a:xfrm>
            <a:off x="147850" y="116250"/>
            <a:ext cx="443201" cy="130000"/>
          </a:xfrm>
          <a:prstGeom prst="rect">
            <a:avLst/>
          </a:prstGeom>
          <a:noFill/>
          <a:ln>
            <a:noFill/>
          </a:ln>
        </p:spPr>
      </p:pic>
      <p:sp>
        <p:nvSpPr>
          <p:cNvPr id="363" name="Google Shape;363;p67"/>
          <p:cNvSpPr txBox="1"/>
          <p:nvPr/>
        </p:nvSpPr>
        <p:spPr>
          <a:xfrm>
            <a:off x="3839175" y="4378750"/>
            <a:ext cx="42078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GB" sz="1600">
                <a:solidFill>
                  <a:schemeClr val="lt1"/>
                </a:solidFill>
                <a:latin typeface="Sora"/>
                <a:ea typeface="Sora"/>
                <a:cs typeface="Sora"/>
                <a:sym typeface="Sora"/>
              </a:rPr>
              <a:t>Stay Centric - </a:t>
            </a:r>
            <a:r>
              <a:rPr b="1" lang="en-GB" sz="1600">
                <a:solidFill>
                  <a:schemeClr val="lt1"/>
                </a:solidFill>
                <a:latin typeface="Sora"/>
                <a:ea typeface="Sora"/>
                <a:cs typeface="Sora"/>
                <a:sym typeface="Sora"/>
              </a:rPr>
              <a:t>Property Centric </a:t>
            </a:r>
            <a:endParaRPr b="1" sz="1600">
              <a:solidFill>
                <a:schemeClr val="lt1"/>
              </a:solidFill>
              <a:latin typeface="Sora"/>
              <a:ea typeface="Sora"/>
              <a:cs typeface="Sora"/>
              <a:sym typeface="Sora"/>
            </a:endParaRPr>
          </a:p>
        </p:txBody>
      </p:sp>
      <p:grpSp>
        <p:nvGrpSpPr>
          <p:cNvPr id="364" name="Google Shape;364;p67"/>
          <p:cNvGrpSpPr/>
          <p:nvPr/>
        </p:nvGrpSpPr>
        <p:grpSpPr>
          <a:xfrm>
            <a:off x="3966275" y="158350"/>
            <a:ext cx="3884625" cy="3990425"/>
            <a:chOff x="983400" y="687325"/>
            <a:chExt cx="3884625" cy="3990425"/>
          </a:xfrm>
        </p:grpSpPr>
        <p:sp>
          <p:nvSpPr>
            <p:cNvPr id="365" name="Google Shape;365;p67"/>
            <p:cNvSpPr/>
            <p:nvPr/>
          </p:nvSpPr>
          <p:spPr>
            <a:xfrm>
              <a:off x="1023675" y="2915925"/>
              <a:ext cx="708900" cy="1088100"/>
            </a:xfrm>
            <a:prstGeom prst="rect">
              <a:avLst/>
            </a:prstGeom>
            <a:solidFill>
              <a:srgbClr val="7665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200">
                <a:solidFill>
                  <a:srgbClr val="FFFFFF"/>
                </a:solidFill>
              </a:endParaRPr>
            </a:p>
            <a:p>
              <a:pPr indent="0" lvl="0" marL="0" rtl="0" algn="ctr">
                <a:spcBef>
                  <a:spcPts val="0"/>
                </a:spcBef>
                <a:spcAft>
                  <a:spcPts val="0"/>
                </a:spcAft>
                <a:buNone/>
              </a:pPr>
              <a:r>
                <a:rPr lang="en-GB" sz="1200">
                  <a:solidFill>
                    <a:srgbClr val="FFFFFF"/>
                  </a:solidFill>
                </a:rPr>
                <a:t>SILO</a:t>
              </a:r>
              <a:endParaRPr sz="1200">
                <a:solidFill>
                  <a:srgbClr val="FFFFFF"/>
                </a:solidFill>
              </a:endParaRPr>
            </a:p>
            <a:p>
              <a:pPr indent="0" lvl="0" marL="0" rtl="0" algn="ctr">
                <a:spcBef>
                  <a:spcPts val="0"/>
                </a:spcBef>
                <a:spcAft>
                  <a:spcPts val="0"/>
                </a:spcAft>
                <a:buNone/>
              </a:pPr>
              <a:r>
                <a:rPr lang="en-GB" sz="1200">
                  <a:solidFill>
                    <a:srgbClr val="FFFFFF"/>
                  </a:solidFill>
                </a:rPr>
                <a:t>(POS)</a:t>
              </a:r>
              <a:endParaRPr sz="1200">
                <a:solidFill>
                  <a:srgbClr val="FFFFFF"/>
                </a:solidFill>
              </a:endParaRPr>
            </a:p>
            <a:p>
              <a:pPr indent="0" lvl="0" marL="0" rtl="0" algn="ctr">
                <a:spcBef>
                  <a:spcPts val="0"/>
                </a:spcBef>
                <a:spcAft>
                  <a:spcPts val="0"/>
                </a:spcAft>
                <a:buNone/>
              </a:pPr>
              <a:r>
                <a:t/>
              </a:r>
              <a:endParaRPr sz="1200">
                <a:solidFill>
                  <a:srgbClr val="FFFFFF"/>
                </a:solidFill>
              </a:endParaRPr>
            </a:p>
            <a:p>
              <a:pPr indent="0" lvl="0" marL="0" rtl="0" algn="ctr">
                <a:spcBef>
                  <a:spcPts val="0"/>
                </a:spcBef>
                <a:spcAft>
                  <a:spcPts val="0"/>
                </a:spcAft>
                <a:buNone/>
              </a:pPr>
              <a:r>
                <a:rPr lang="en-GB" sz="1200">
                  <a:solidFill>
                    <a:srgbClr val="FFFFFF"/>
                  </a:solidFill>
                </a:rPr>
                <a:t>F&amp;B</a:t>
              </a:r>
              <a:endParaRPr sz="1200">
                <a:solidFill>
                  <a:srgbClr val="FFFFFF"/>
                </a:solidFill>
              </a:endParaRPr>
            </a:p>
          </p:txBody>
        </p:sp>
        <p:sp>
          <p:nvSpPr>
            <p:cNvPr id="366" name="Google Shape;366;p67"/>
            <p:cNvSpPr/>
            <p:nvPr/>
          </p:nvSpPr>
          <p:spPr>
            <a:xfrm>
              <a:off x="2022300" y="2915925"/>
              <a:ext cx="708900" cy="1088100"/>
            </a:xfrm>
            <a:prstGeom prst="rect">
              <a:avLst/>
            </a:prstGeom>
            <a:solidFill>
              <a:srgbClr val="7665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200">
                <a:solidFill>
                  <a:srgbClr val="FFFFFF"/>
                </a:solidFill>
              </a:endParaRPr>
            </a:p>
            <a:p>
              <a:pPr indent="0" lvl="0" marL="0" rtl="0" algn="ctr">
                <a:spcBef>
                  <a:spcPts val="0"/>
                </a:spcBef>
                <a:spcAft>
                  <a:spcPts val="0"/>
                </a:spcAft>
                <a:buNone/>
              </a:pPr>
              <a:r>
                <a:rPr lang="en-GB" sz="1200">
                  <a:solidFill>
                    <a:srgbClr val="FFFFFF"/>
                  </a:solidFill>
                </a:rPr>
                <a:t>SILO</a:t>
              </a:r>
              <a:endParaRPr sz="1200">
                <a:solidFill>
                  <a:srgbClr val="FFFFFF"/>
                </a:solidFill>
              </a:endParaRPr>
            </a:p>
            <a:p>
              <a:pPr indent="0" lvl="0" marL="0" rtl="0" algn="ctr">
                <a:spcBef>
                  <a:spcPts val="0"/>
                </a:spcBef>
                <a:spcAft>
                  <a:spcPts val="0"/>
                </a:spcAft>
                <a:buNone/>
              </a:pPr>
              <a:r>
                <a:rPr lang="en-GB" sz="1200">
                  <a:solidFill>
                    <a:srgbClr val="FFFFFF"/>
                  </a:solidFill>
                </a:rPr>
                <a:t>(PMS)</a:t>
              </a:r>
              <a:endParaRPr sz="1200">
                <a:solidFill>
                  <a:srgbClr val="FFFFFF"/>
                </a:solidFill>
              </a:endParaRPr>
            </a:p>
            <a:p>
              <a:pPr indent="0" lvl="0" marL="0" rtl="0" algn="ctr">
                <a:spcBef>
                  <a:spcPts val="0"/>
                </a:spcBef>
                <a:spcAft>
                  <a:spcPts val="0"/>
                </a:spcAft>
                <a:buNone/>
              </a:pPr>
              <a:r>
                <a:t/>
              </a:r>
              <a:endParaRPr sz="1200">
                <a:solidFill>
                  <a:srgbClr val="FFFFFF"/>
                </a:solidFill>
              </a:endParaRPr>
            </a:p>
            <a:p>
              <a:pPr indent="0" lvl="0" marL="0" rtl="0" algn="ctr">
                <a:spcBef>
                  <a:spcPts val="0"/>
                </a:spcBef>
                <a:spcAft>
                  <a:spcPts val="0"/>
                </a:spcAft>
                <a:buNone/>
              </a:pPr>
              <a:r>
                <a:rPr lang="en-GB" sz="1200">
                  <a:solidFill>
                    <a:srgbClr val="FFFFFF"/>
                  </a:solidFill>
                </a:rPr>
                <a:t>Room</a:t>
              </a:r>
              <a:endParaRPr sz="1200">
                <a:solidFill>
                  <a:srgbClr val="FFFFFF"/>
                </a:solidFill>
              </a:endParaRPr>
            </a:p>
          </p:txBody>
        </p:sp>
        <p:sp>
          <p:nvSpPr>
            <p:cNvPr id="367" name="Google Shape;367;p67"/>
            <p:cNvSpPr txBox="1"/>
            <p:nvPr/>
          </p:nvSpPr>
          <p:spPr>
            <a:xfrm>
              <a:off x="1201650" y="4045050"/>
              <a:ext cx="14379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a:solidFill>
                    <a:srgbClr val="FFFFFF"/>
                  </a:solidFill>
                  <a:latin typeface="Sora Light"/>
                  <a:ea typeface="Sora Light"/>
                  <a:cs typeface="Sora Light"/>
                  <a:sym typeface="Sora Light"/>
                </a:rPr>
                <a:t>Per property</a:t>
              </a:r>
              <a:endParaRPr>
                <a:solidFill>
                  <a:srgbClr val="FFFFFF"/>
                </a:solidFill>
                <a:latin typeface="Sora Light"/>
                <a:ea typeface="Sora Light"/>
                <a:cs typeface="Sora Light"/>
                <a:sym typeface="Sora Light"/>
              </a:endParaRPr>
            </a:p>
          </p:txBody>
        </p:sp>
        <p:sp>
          <p:nvSpPr>
            <p:cNvPr id="368" name="Google Shape;368;p67"/>
            <p:cNvSpPr txBox="1"/>
            <p:nvPr/>
          </p:nvSpPr>
          <p:spPr>
            <a:xfrm>
              <a:off x="3125325" y="4045050"/>
              <a:ext cx="14379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a:solidFill>
                    <a:srgbClr val="FFFFFF"/>
                  </a:solidFill>
                  <a:latin typeface="Sora Light"/>
                  <a:ea typeface="Sora Light"/>
                  <a:cs typeface="Sora Light"/>
                  <a:sym typeface="Sora Light"/>
                </a:rPr>
                <a:t>Per property</a:t>
              </a:r>
              <a:endParaRPr>
                <a:solidFill>
                  <a:srgbClr val="FFFFFF"/>
                </a:solidFill>
                <a:latin typeface="Sora Light"/>
                <a:ea typeface="Sora Light"/>
                <a:cs typeface="Sora Light"/>
                <a:sym typeface="Sora Light"/>
              </a:endParaRPr>
            </a:p>
          </p:txBody>
        </p:sp>
        <p:sp>
          <p:nvSpPr>
            <p:cNvPr id="369" name="Google Shape;369;p67"/>
            <p:cNvSpPr txBox="1"/>
            <p:nvPr/>
          </p:nvSpPr>
          <p:spPr>
            <a:xfrm>
              <a:off x="983400" y="2306400"/>
              <a:ext cx="8097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a:solidFill>
                    <a:srgbClr val="FFFFFF"/>
                  </a:solidFill>
                  <a:latin typeface="Sora Light"/>
                  <a:ea typeface="Sora Light"/>
                  <a:cs typeface="Sora Light"/>
                  <a:sym typeface="Sora Light"/>
                </a:rPr>
                <a:t>per table</a:t>
              </a:r>
              <a:endParaRPr>
                <a:solidFill>
                  <a:srgbClr val="FFFFFF"/>
                </a:solidFill>
                <a:latin typeface="Sora Light"/>
                <a:ea typeface="Sora Light"/>
                <a:cs typeface="Sora Light"/>
                <a:sym typeface="Sora Light"/>
              </a:endParaRPr>
            </a:p>
          </p:txBody>
        </p:sp>
        <p:sp>
          <p:nvSpPr>
            <p:cNvPr id="370" name="Google Shape;370;p67"/>
            <p:cNvSpPr txBox="1"/>
            <p:nvPr/>
          </p:nvSpPr>
          <p:spPr>
            <a:xfrm>
              <a:off x="1921500" y="2306400"/>
              <a:ext cx="8097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a:solidFill>
                    <a:srgbClr val="FFFFFF"/>
                  </a:solidFill>
                  <a:latin typeface="Sora Light"/>
                  <a:ea typeface="Sora Light"/>
                  <a:cs typeface="Sora Light"/>
                  <a:sym typeface="Sora Light"/>
                </a:rPr>
                <a:t>per room</a:t>
              </a:r>
              <a:endParaRPr>
                <a:solidFill>
                  <a:srgbClr val="FFFFFF"/>
                </a:solidFill>
                <a:latin typeface="Sora Light"/>
                <a:ea typeface="Sora Light"/>
                <a:cs typeface="Sora Light"/>
                <a:sym typeface="Sora Light"/>
              </a:endParaRPr>
            </a:p>
          </p:txBody>
        </p:sp>
        <p:sp>
          <p:nvSpPr>
            <p:cNvPr id="371" name="Google Shape;371;p67"/>
            <p:cNvSpPr txBox="1"/>
            <p:nvPr/>
          </p:nvSpPr>
          <p:spPr>
            <a:xfrm>
              <a:off x="3033900" y="2286150"/>
              <a:ext cx="8097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a:solidFill>
                    <a:srgbClr val="FFFFFF"/>
                  </a:solidFill>
                  <a:latin typeface="Sora Light"/>
                  <a:ea typeface="Sora Light"/>
                  <a:cs typeface="Sora Light"/>
                  <a:sym typeface="Sora Light"/>
                </a:rPr>
                <a:t>per table</a:t>
              </a:r>
              <a:endParaRPr>
                <a:solidFill>
                  <a:srgbClr val="FFFFFF"/>
                </a:solidFill>
                <a:latin typeface="Sora Light"/>
                <a:ea typeface="Sora Light"/>
                <a:cs typeface="Sora Light"/>
                <a:sym typeface="Sora Light"/>
              </a:endParaRPr>
            </a:p>
          </p:txBody>
        </p:sp>
        <p:sp>
          <p:nvSpPr>
            <p:cNvPr id="372" name="Google Shape;372;p67"/>
            <p:cNvSpPr txBox="1"/>
            <p:nvPr/>
          </p:nvSpPr>
          <p:spPr>
            <a:xfrm>
              <a:off x="4058325" y="2286150"/>
              <a:ext cx="8097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a:solidFill>
                    <a:srgbClr val="FFFFFF"/>
                  </a:solidFill>
                  <a:latin typeface="Sora Light"/>
                  <a:ea typeface="Sora Light"/>
                  <a:cs typeface="Sora Light"/>
                  <a:sym typeface="Sora Light"/>
                </a:rPr>
                <a:t>per room</a:t>
              </a:r>
              <a:endParaRPr>
                <a:solidFill>
                  <a:srgbClr val="FFFFFF"/>
                </a:solidFill>
                <a:latin typeface="Sora Light"/>
                <a:ea typeface="Sora Light"/>
                <a:cs typeface="Sora Light"/>
                <a:sym typeface="Sora Light"/>
              </a:endParaRPr>
            </a:p>
          </p:txBody>
        </p:sp>
        <p:cxnSp>
          <p:nvCxnSpPr>
            <p:cNvPr id="373" name="Google Shape;373;p67"/>
            <p:cNvCxnSpPr/>
            <p:nvPr/>
          </p:nvCxnSpPr>
          <p:spPr>
            <a:xfrm>
              <a:off x="2882438" y="1765350"/>
              <a:ext cx="3000" cy="2912400"/>
            </a:xfrm>
            <a:prstGeom prst="straightConnector1">
              <a:avLst/>
            </a:prstGeom>
            <a:noFill/>
            <a:ln cap="flat" cmpd="sng" w="76200">
              <a:solidFill>
                <a:srgbClr val="FF0000"/>
              </a:solidFill>
              <a:prstDash val="dash"/>
              <a:round/>
              <a:headEnd len="med" w="med" type="none"/>
              <a:tailEnd len="med" w="med" type="none"/>
            </a:ln>
          </p:spPr>
        </p:cxnSp>
        <p:cxnSp>
          <p:nvCxnSpPr>
            <p:cNvPr id="374" name="Google Shape;374;p67"/>
            <p:cNvCxnSpPr/>
            <p:nvPr/>
          </p:nvCxnSpPr>
          <p:spPr>
            <a:xfrm flipH="1">
              <a:off x="3942375" y="1629375"/>
              <a:ext cx="17100" cy="1830600"/>
            </a:xfrm>
            <a:prstGeom prst="straightConnector1">
              <a:avLst/>
            </a:prstGeom>
            <a:noFill/>
            <a:ln cap="flat" cmpd="sng" w="76200">
              <a:solidFill>
                <a:srgbClr val="FF0000"/>
              </a:solidFill>
              <a:prstDash val="dash"/>
              <a:round/>
              <a:headEnd len="med" w="med" type="none"/>
              <a:tailEnd len="med" w="med" type="none"/>
            </a:ln>
          </p:spPr>
        </p:cxnSp>
        <p:sp>
          <p:nvSpPr>
            <p:cNvPr id="375" name="Google Shape;375;p67"/>
            <p:cNvSpPr/>
            <p:nvPr/>
          </p:nvSpPr>
          <p:spPr>
            <a:xfrm>
              <a:off x="1074725" y="687325"/>
              <a:ext cx="3675300" cy="369900"/>
            </a:xfrm>
            <a:prstGeom prst="roundRect">
              <a:avLst>
                <a:gd fmla="val 16667" name="adj"/>
              </a:avLst>
            </a:prstGeom>
            <a:noFill/>
            <a:ln cap="flat" cmpd="sng" w="19050">
              <a:solidFill>
                <a:srgbClr val="609BF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a:solidFill>
                    <a:srgbClr val="FFFFFF"/>
                  </a:solidFill>
                  <a:latin typeface="Sora Light"/>
                  <a:ea typeface="Sora Light"/>
                  <a:cs typeface="Sora Light"/>
                  <a:sym typeface="Sora Light"/>
                </a:rPr>
                <a:t>Customer &amp; Management</a:t>
              </a:r>
              <a:endParaRPr>
                <a:solidFill>
                  <a:srgbClr val="FFFFFF"/>
                </a:solidFill>
                <a:latin typeface="Sora Light"/>
                <a:ea typeface="Sora Light"/>
                <a:cs typeface="Sora Light"/>
                <a:sym typeface="Sora Light"/>
              </a:endParaRPr>
            </a:p>
          </p:txBody>
        </p:sp>
      </p:grpSp>
      <p:sp>
        <p:nvSpPr>
          <p:cNvPr id="376" name="Google Shape;376;p67"/>
          <p:cNvSpPr txBox="1"/>
          <p:nvPr/>
        </p:nvSpPr>
        <p:spPr>
          <a:xfrm>
            <a:off x="3761413" y="559275"/>
            <a:ext cx="42078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GB" sz="1600">
                <a:solidFill>
                  <a:schemeClr val="lt1"/>
                </a:solidFill>
                <a:latin typeface="Sora"/>
                <a:ea typeface="Sora"/>
                <a:cs typeface="Sora"/>
                <a:sym typeface="Sora"/>
              </a:rPr>
              <a:t>Broken Experience </a:t>
            </a:r>
            <a:endParaRPr b="1" sz="1600">
              <a:solidFill>
                <a:schemeClr val="lt1"/>
              </a:solidFill>
              <a:latin typeface="Sora"/>
              <a:ea typeface="Sora"/>
              <a:cs typeface="Sora"/>
              <a:sym typeface="Sora"/>
            </a:endParaRPr>
          </a:p>
          <a:p>
            <a:pPr indent="0" lvl="0" marL="0" rtl="0" algn="ctr">
              <a:spcBef>
                <a:spcPts val="0"/>
              </a:spcBef>
              <a:spcAft>
                <a:spcPts val="0"/>
              </a:spcAft>
              <a:buNone/>
            </a:pPr>
            <a:r>
              <a:rPr b="1" lang="en-GB" sz="1600">
                <a:solidFill>
                  <a:schemeClr val="lt1"/>
                </a:solidFill>
                <a:latin typeface="Sora"/>
                <a:ea typeface="Sora"/>
                <a:cs typeface="Sora"/>
                <a:sym typeface="Sora"/>
              </a:rPr>
              <a:t>Data </a:t>
            </a:r>
            <a:r>
              <a:rPr b="1" lang="en-GB" sz="1600">
                <a:solidFill>
                  <a:schemeClr val="lt1"/>
                </a:solidFill>
                <a:latin typeface="Sora"/>
                <a:ea typeface="Sora"/>
                <a:cs typeface="Sora"/>
                <a:sym typeface="Sora"/>
              </a:rPr>
              <a:t>Gap</a:t>
            </a:r>
            <a:endParaRPr b="1" sz="1600">
              <a:solidFill>
                <a:schemeClr val="lt1"/>
              </a:solidFill>
              <a:latin typeface="Sora"/>
              <a:ea typeface="Sora"/>
              <a:cs typeface="Sora"/>
              <a:sym typeface="Sora"/>
            </a:endParaRPr>
          </a:p>
        </p:txBody>
      </p:sp>
      <p:sp>
        <p:nvSpPr>
          <p:cNvPr id="377" name="Google Shape;377;p67"/>
          <p:cNvSpPr/>
          <p:nvPr/>
        </p:nvSpPr>
        <p:spPr>
          <a:xfrm>
            <a:off x="6063950" y="2386950"/>
            <a:ext cx="708900" cy="1088100"/>
          </a:xfrm>
          <a:prstGeom prst="rect">
            <a:avLst/>
          </a:prstGeom>
          <a:solidFill>
            <a:srgbClr val="7665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200">
              <a:solidFill>
                <a:srgbClr val="FFFFFF"/>
              </a:solidFill>
            </a:endParaRPr>
          </a:p>
          <a:p>
            <a:pPr indent="0" lvl="0" marL="0" rtl="0" algn="ctr">
              <a:spcBef>
                <a:spcPts val="0"/>
              </a:spcBef>
              <a:spcAft>
                <a:spcPts val="0"/>
              </a:spcAft>
              <a:buNone/>
            </a:pPr>
            <a:r>
              <a:rPr lang="en-GB" sz="1200">
                <a:solidFill>
                  <a:srgbClr val="FFFFFF"/>
                </a:solidFill>
              </a:rPr>
              <a:t>SILO</a:t>
            </a:r>
            <a:endParaRPr sz="1200">
              <a:solidFill>
                <a:srgbClr val="FFFFFF"/>
              </a:solidFill>
            </a:endParaRPr>
          </a:p>
          <a:p>
            <a:pPr indent="0" lvl="0" marL="0" rtl="0" algn="ctr">
              <a:spcBef>
                <a:spcPts val="0"/>
              </a:spcBef>
              <a:spcAft>
                <a:spcPts val="0"/>
              </a:spcAft>
              <a:buNone/>
            </a:pPr>
            <a:r>
              <a:rPr lang="en-GB" sz="1200">
                <a:solidFill>
                  <a:srgbClr val="FFFFFF"/>
                </a:solidFill>
              </a:rPr>
              <a:t>(POS)</a:t>
            </a:r>
            <a:endParaRPr sz="1200">
              <a:solidFill>
                <a:srgbClr val="FFFFFF"/>
              </a:solidFill>
            </a:endParaRPr>
          </a:p>
          <a:p>
            <a:pPr indent="0" lvl="0" marL="0" rtl="0" algn="ctr">
              <a:spcBef>
                <a:spcPts val="0"/>
              </a:spcBef>
              <a:spcAft>
                <a:spcPts val="0"/>
              </a:spcAft>
              <a:buNone/>
            </a:pPr>
            <a:r>
              <a:t/>
            </a:r>
            <a:endParaRPr sz="1200">
              <a:solidFill>
                <a:srgbClr val="FFFFFF"/>
              </a:solidFill>
            </a:endParaRPr>
          </a:p>
          <a:p>
            <a:pPr indent="0" lvl="0" marL="0" rtl="0" algn="ctr">
              <a:spcBef>
                <a:spcPts val="0"/>
              </a:spcBef>
              <a:spcAft>
                <a:spcPts val="0"/>
              </a:spcAft>
              <a:buNone/>
            </a:pPr>
            <a:r>
              <a:rPr lang="en-GB" sz="1200">
                <a:solidFill>
                  <a:srgbClr val="FFFFFF"/>
                </a:solidFill>
              </a:rPr>
              <a:t>F&amp;B</a:t>
            </a:r>
            <a:endParaRPr sz="1200">
              <a:solidFill>
                <a:srgbClr val="FFFFFF"/>
              </a:solidFill>
            </a:endParaRPr>
          </a:p>
        </p:txBody>
      </p:sp>
      <p:sp>
        <p:nvSpPr>
          <p:cNvPr id="378" name="Google Shape;378;p67"/>
          <p:cNvSpPr/>
          <p:nvPr/>
        </p:nvSpPr>
        <p:spPr>
          <a:xfrm>
            <a:off x="7062575" y="2386950"/>
            <a:ext cx="708900" cy="1088100"/>
          </a:xfrm>
          <a:prstGeom prst="rect">
            <a:avLst/>
          </a:prstGeom>
          <a:solidFill>
            <a:srgbClr val="7665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200">
              <a:solidFill>
                <a:srgbClr val="FFFFFF"/>
              </a:solidFill>
            </a:endParaRPr>
          </a:p>
          <a:p>
            <a:pPr indent="0" lvl="0" marL="0" rtl="0" algn="ctr">
              <a:spcBef>
                <a:spcPts val="0"/>
              </a:spcBef>
              <a:spcAft>
                <a:spcPts val="0"/>
              </a:spcAft>
              <a:buNone/>
            </a:pPr>
            <a:r>
              <a:rPr lang="en-GB" sz="1200">
                <a:solidFill>
                  <a:srgbClr val="FFFFFF"/>
                </a:solidFill>
              </a:rPr>
              <a:t>SILO</a:t>
            </a:r>
            <a:endParaRPr sz="1200">
              <a:solidFill>
                <a:srgbClr val="FFFFFF"/>
              </a:solidFill>
            </a:endParaRPr>
          </a:p>
          <a:p>
            <a:pPr indent="0" lvl="0" marL="0" rtl="0" algn="ctr">
              <a:spcBef>
                <a:spcPts val="0"/>
              </a:spcBef>
              <a:spcAft>
                <a:spcPts val="0"/>
              </a:spcAft>
              <a:buNone/>
            </a:pPr>
            <a:r>
              <a:rPr lang="en-GB" sz="1200">
                <a:solidFill>
                  <a:srgbClr val="FFFFFF"/>
                </a:solidFill>
              </a:rPr>
              <a:t>(PMS)</a:t>
            </a:r>
            <a:endParaRPr sz="1200">
              <a:solidFill>
                <a:srgbClr val="FFFFFF"/>
              </a:solidFill>
            </a:endParaRPr>
          </a:p>
          <a:p>
            <a:pPr indent="0" lvl="0" marL="0" rtl="0" algn="ctr">
              <a:spcBef>
                <a:spcPts val="0"/>
              </a:spcBef>
              <a:spcAft>
                <a:spcPts val="0"/>
              </a:spcAft>
              <a:buNone/>
            </a:pPr>
            <a:r>
              <a:t/>
            </a:r>
            <a:endParaRPr sz="1200">
              <a:solidFill>
                <a:srgbClr val="FFFFFF"/>
              </a:solidFill>
            </a:endParaRPr>
          </a:p>
          <a:p>
            <a:pPr indent="0" lvl="0" marL="0" rtl="0" algn="ctr">
              <a:spcBef>
                <a:spcPts val="0"/>
              </a:spcBef>
              <a:spcAft>
                <a:spcPts val="0"/>
              </a:spcAft>
              <a:buNone/>
            </a:pPr>
            <a:r>
              <a:rPr lang="en-GB" sz="1200">
                <a:solidFill>
                  <a:srgbClr val="FFFFFF"/>
                </a:solidFill>
              </a:rPr>
              <a:t>Room</a:t>
            </a:r>
            <a:endParaRPr sz="1200">
              <a:solidFill>
                <a:srgbClr val="FFFFFF"/>
              </a:solidFill>
            </a:endParaRPr>
          </a:p>
        </p:txBody>
      </p:sp>
      <p:sp>
        <p:nvSpPr>
          <p:cNvPr id="379" name="Google Shape;379;p67"/>
          <p:cNvSpPr/>
          <p:nvPr/>
        </p:nvSpPr>
        <p:spPr>
          <a:xfrm>
            <a:off x="58175" y="3349600"/>
            <a:ext cx="2900100" cy="1693200"/>
          </a:xfrm>
          <a:prstGeom prst="roundRect">
            <a:avLst>
              <a:gd fmla="val 16667" name="adj"/>
            </a:avLst>
          </a:prstGeom>
          <a:solidFill>
            <a:srgbClr val="372940"/>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GB" sz="1700">
                <a:solidFill>
                  <a:srgbClr val="8DA9DB"/>
                </a:solidFill>
              </a:rPr>
              <a:t>No Customer Relationship</a:t>
            </a:r>
            <a:endParaRPr sz="1700">
              <a:solidFill>
                <a:srgbClr val="8DA9DB"/>
              </a:solidFill>
            </a:endParaRPr>
          </a:p>
          <a:p>
            <a:pPr indent="0" lvl="0" marL="0" rtl="0" algn="ctr">
              <a:lnSpc>
                <a:spcPct val="115000"/>
              </a:lnSpc>
              <a:spcBef>
                <a:spcPts val="0"/>
              </a:spcBef>
              <a:spcAft>
                <a:spcPts val="0"/>
              </a:spcAft>
              <a:buNone/>
            </a:pPr>
            <a:r>
              <a:rPr lang="en-GB" sz="1700">
                <a:solidFill>
                  <a:srgbClr val="8DA9DB"/>
                </a:solidFill>
              </a:rPr>
              <a:t>Limited Direct Sales</a:t>
            </a:r>
            <a:endParaRPr sz="1700">
              <a:solidFill>
                <a:srgbClr val="8DA9DB"/>
              </a:solidFill>
            </a:endParaRPr>
          </a:p>
          <a:p>
            <a:pPr indent="0" lvl="0" marL="0" rtl="0" algn="ctr">
              <a:lnSpc>
                <a:spcPct val="115000"/>
              </a:lnSpc>
              <a:spcBef>
                <a:spcPts val="0"/>
              </a:spcBef>
              <a:spcAft>
                <a:spcPts val="0"/>
              </a:spcAft>
              <a:buNone/>
            </a:pPr>
            <a:r>
              <a:t/>
            </a:r>
            <a:endParaRPr sz="1700">
              <a:solidFill>
                <a:srgbClr val="8DA9DB"/>
              </a:solidFill>
            </a:endParaRPr>
          </a:p>
          <a:p>
            <a:pPr indent="0" lvl="0" marL="0" rtl="0" algn="ctr">
              <a:lnSpc>
                <a:spcPct val="115000"/>
              </a:lnSpc>
              <a:spcBef>
                <a:spcPts val="0"/>
              </a:spcBef>
              <a:spcAft>
                <a:spcPts val="0"/>
              </a:spcAft>
              <a:buNone/>
            </a:pPr>
            <a:r>
              <a:rPr lang="en-GB" sz="1700">
                <a:solidFill>
                  <a:srgbClr val="8DA9DB"/>
                </a:solidFill>
              </a:rPr>
              <a:t>Hard to optimise P&amp;L</a:t>
            </a:r>
            <a:endParaRPr sz="1700">
              <a:solidFill>
                <a:srgbClr val="8DA9DB"/>
              </a:solidFill>
            </a:endParaRPr>
          </a:p>
          <a:p>
            <a:pPr indent="0" lvl="0" marL="0" rtl="0" algn="ctr">
              <a:lnSpc>
                <a:spcPct val="115000"/>
              </a:lnSpc>
              <a:spcBef>
                <a:spcPts val="0"/>
              </a:spcBef>
              <a:spcAft>
                <a:spcPts val="0"/>
              </a:spcAft>
              <a:buNone/>
            </a:pPr>
            <a:r>
              <a:rPr lang="en-GB" sz="1700">
                <a:solidFill>
                  <a:srgbClr val="8DA9DB"/>
                </a:solidFill>
              </a:rPr>
              <a:t>No Interactive Analytics</a:t>
            </a:r>
            <a:endParaRPr sz="1700">
              <a:solidFill>
                <a:srgbClr val="8DA9DB"/>
              </a:solidFill>
            </a:endParaRPr>
          </a:p>
        </p:txBody>
      </p:sp>
      <p:cxnSp>
        <p:nvCxnSpPr>
          <p:cNvPr id="380" name="Google Shape;380;p67"/>
          <p:cNvCxnSpPr/>
          <p:nvPr/>
        </p:nvCxnSpPr>
        <p:spPr>
          <a:xfrm flipH="1">
            <a:off x="4868225" y="1184900"/>
            <a:ext cx="17100" cy="1830600"/>
          </a:xfrm>
          <a:prstGeom prst="straightConnector1">
            <a:avLst/>
          </a:prstGeom>
          <a:noFill/>
          <a:ln cap="flat" cmpd="sng" w="76200">
            <a:solidFill>
              <a:srgbClr val="FF0000"/>
            </a:solidFill>
            <a:prstDash val="dash"/>
            <a:round/>
            <a:headEnd len="med" w="med" type="none"/>
            <a:tailEnd len="med" w="med"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68"/>
          <p:cNvSpPr/>
          <p:nvPr/>
        </p:nvSpPr>
        <p:spPr>
          <a:xfrm>
            <a:off x="447403" y="1267055"/>
            <a:ext cx="8299500" cy="3645600"/>
          </a:xfrm>
          <a:prstGeom prst="roundRect">
            <a:avLst>
              <a:gd fmla="val 16667"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86" name="Google Shape;386;p6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sz="2400"/>
              <a:t>Leading hospitality brands leverage Salesforce</a:t>
            </a:r>
            <a:endParaRPr sz="2400"/>
          </a:p>
        </p:txBody>
      </p:sp>
      <p:sp>
        <p:nvSpPr>
          <p:cNvPr id="387" name="Google Shape;387;p6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GB"/>
              <a:t>‹#›</a:t>
            </a:fld>
            <a:endParaRPr/>
          </a:p>
        </p:txBody>
      </p:sp>
      <p:pic>
        <p:nvPicPr>
          <p:cNvPr id="388" name="Google Shape;388;p68"/>
          <p:cNvPicPr preferRelativeResize="0"/>
          <p:nvPr/>
        </p:nvPicPr>
        <p:blipFill rotWithShape="1">
          <a:blip r:embed="rId3">
            <a:alphaModFix/>
          </a:blip>
          <a:srcRect b="0" l="0" r="0" t="0"/>
          <a:stretch/>
        </p:blipFill>
        <p:spPr>
          <a:xfrm>
            <a:off x="2406507" y="1519602"/>
            <a:ext cx="622899" cy="474962"/>
          </a:xfrm>
          <a:prstGeom prst="rect">
            <a:avLst/>
          </a:prstGeom>
          <a:noFill/>
          <a:ln>
            <a:noFill/>
          </a:ln>
        </p:spPr>
      </p:pic>
      <p:pic>
        <p:nvPicPr>
          <p:cNvPr id="389" name="Google Shape;389;p68"/>
          <p:cNvPicPr preferRelativeResize="0"/>
          <p:nvPr/>
        </p:nvPicPr>
        <p:blipFill rotWithShape="1">
          <a:blip r:embed="rId4">
            <a:alphaModFix/>
          </a:blip>
          <a:srcRect b="0" l="0" r="0" t="0"/>
          <a:stretch/>
        </p:blipFill>
        <p:spPr>
          <a:xfrm>
            <a:off x="4572000" y="1595991"/>
            <a:ext cx="1237921" cy="279010"/>
          </a:xfrm>
          <a:prstGeom prst="rect">
            <a:avLst/>
          </a:prstGeom>
          <a:noFill/>
          <a:ln>
            <a:noFill/>
          </a:ln>
        </p:spPr>
      </p:pic>
      <p:pic>
        <p:nvPicPr>
          <p:cNvPr id="390" name="Google Shape;390;p68"/>
          <p:cNvPicPr preferRelativeResize="0"/>
          <p:nvPr/>
        </p:nvPicPr>
        <p:blipFill rotWithShape="1">
          <a:blip r:embed="rId5">
            <a:alphaModFix/>
          </a:blip>
          <a:srcRect b="0" l="0" r="0" t="0"/>
          <a:stretch/>
        </p:blipFill>
        <p:spPr>
          <a:xfrm>
            <a:off x="3831205" y="2264145"/>
            <a:ext cx="622901" cy="433110"/>
          </a:xfrm>
          <a:prstGeom prst="rect">
            <a:avLst/>
          </a:prstGeom>
          <a:noFill/>
          <a:ln>
            <a:noFill/>
          </a:ln>
        </p:spPr>
      </p:pic>
      <p:pic>
        <p:nvPicPr>
          <p:cNvPr id="391" name="Google Shape;391;p68"/>
          <p:cNvPicPr preferRelativeResize="0"/>
          <p:nvPr/>
        </p:nvPicPr>
        <p:blipFill rotWithShape="1">
          <a:blip r:embed="rId6">
            <a:alphaModFix/>
          </a:blip>
          <a:srcRect b="0" l="0" r="0" t="0"/>
          <a:stretch/>
        </p:blipFill>
        <p:spPr>
          <a:xfrm>
            <a:off x="6125619" y="1522381"/>
            <a:ext cx="906288" cy="359495"/>
          </a:xfrm>
          <a:prstGeom prst="rect">
            <a:avLst/>
          </a:prstGeom>
          <a:noFill/>
          <a:ln>
            <a:noFill/>
          </a:ln>
        </p:spPr>
      </p:pic>
      <p:pic>
        <p:nvPicPr>
          <p:cNvPr id="392" name="Google Shape;392;p68"/>
          <p:cNvPicPr preferRelativeResize="0"/>
          <p:nvPr/>
        </p:nvPicPr>
        <p:blipFill rotWithShape="1">
          <a:blip r:embed="rId7">
            <a:alphaModFix/>
          </a:blip>
          <a:srcRect b="0" l="0" r="0" t="0"/>
          <a:stretch/>
        </p:blipFill>
        <p:spPr>
          <a:xfrm>
            <a:off x="915862" y="1595991"/>
            <a:ext cx="1041731" cy="322185"/>
          </a:xfrm>
          <a:prstGeom prst="rect">
            <a:avLst/>
          </a:prstGeom>
          <a:noFill/>
          <a:ln>
            <a:noFill/>
          </a:ln>
        </p:spPr>
      </p:pic>
      <p:pic>
        <p:nvPicPr>
          <p:cNvPr id="393" name="Google Shape;393;p68"/>
          <p:cNvPicPr preferRelativeResize="0"/>
          <p:nvPr/>
        </p:nvPicPr>
        <p:blipFill rotWithShape="1">
          <a:blip r:embed="rId8">
            <a:alphaModFix/>
          </a:blip>
          <a:srcRect b="0" l="0" r="0" t="0"/>
          <a:stretch/>
        </p:blipFill>
        <p:spPr>
          <a:xfrm>
            <a:off x="662374" y="2313457"/>
            <a:ext cx="1343619" cy="322463"/>
          </a:xfrm>
          <a:prstGeom prst="rect">
            <a:avLst/>
          </a:prstGeom>
          <a:noFill/>
          <a:ln>
            <a:noFill/>
          </a:ln>
        </p:spPr>
      </p:pic>
      <p:pic>
        <p:nvPicPr>
          <p:cNvPr id="394" name="Google Shape;394;p68"/>
          <p:cNvPicPr preferRelativeResize="0"/>
          <p:nvPr/>
        </p:nvPicPr>
        <p:blipFill rotWithShape="1">
          <a:blip r:embed="rId9">
            <a:alphaModFix/>
          </a:blip>
          <a:srcRect b="0" l="0" r="0" t="0"/>
          <a:stretch/>
        </p:blipFill>
        <p:spPr>
          <a:xfrm>
            <a:off x="4854618" y="2264145"/>
            <a:ext cx="1115006" cy="476201"/>
          </a:xfrm>
          <a:prstGeom prst="rect">
            <a:avLst/>
          </a:prstGeom>
          <a:noFill/>
          <a:ln>
            <a:noFill/>
          </a:ln>
        </p:spPr>
      </p:pic>
      <p:pic>
        <p:nvPicPr>
          <p:cNvPr id="395" name="Google Shape;395;p68"/>
          <p:cNvPicPr preferRelativeResize="0"/>
          <p:nvPr/>
        </p:nvPicPr>
        <p:blipFill rotWithShape="1">
          <a:blip r:embed="rId10">
            <a:alphaModFix/>
          </a:blip>
          <a:srcRect b="0" l="0" r="0" t="0"/>
          <a:stretch/>
        </p:blipFill>
        <p:spPr>
          <a:xfrm>
            <a:off x="6248683" y="2281048"/>
            <a:ext cx="783225" cy="377048"/>
          </a:xfrm>
          <a:prstGeom prst="rect">
            <a:avLst/>
          </a:prstGeom>
          <a:noFill/>
          <a:ln>
            <a:noFill/>
          </a:ln>
        </p:spPr>
      </p:pic>
      <p:pic>
        <p:nvPicPr>
          <p:cNvPr id="396" name="Google Shape;396;p68"/>
          <p:cNvPicPr preferRelativeResize="0"/>
          <p:nvPr/>
        </p:nvPicPr>
        <p:blipFill rotWithShape="1">
          <a:blip r:embed="rId11">
            <a:alphaModFix/>
          </a:blip>
          <a:srcRect b="0" l="0" r="0" t="0"/>
          <a:stretch/>
        </p:blipFill>
        <p:spPr>
          <a:xfrm>
            <a:off x="7256304" y="1559413"/>
            <a:ext cx="1266109" cy="322463"/>
          </a:xfrm>
          <a:prstGeom prst="rect">
            <a:avLst/>
          </a:prstGeom>
          <a:noFill/>
          <a:ln>
            <a:noFill/>
          </a:ln>
        </p:spPr>
      </p:pic>
      <p:pic>
        <p:nvPicPr>
          <p:cNvPr id="397" name="Google Shape;397;p68"/>
          <p:cNvPicPr preferRelativeResize="0"/>
          <p:nvPr/>
        </p:nvPicPr>
        <p:blipFill rotWithShape="1">
          <a:blip r:embed="rId12">
            <a:alphaModFix/>
          </a:blip>
          <a:srcRect b="0" l="0" r="0" t="0"/>
          <a:stretch/>
        </p:blipFill>
        <p:spPr>
          <a:xfrm>
            <a:off x="2406507" y="2316202"/>
            <a:ext cx="979181" cy="328996"/>
          </a:xfrm>
          <a:prstGeom prst="rect">
            <a:avLst/>
          </a:prstGeom>
          <a:noFill/>
          <a:ln>
            <a:noFill/>
          </a:ln>
        </p:spPr>
      </p:pic>
      <p:pic>
        <p:nvPicPr>
          <p:cNvPr id="398" name="Google Shape;398;p68"/>
          <p:cNvPicPr preferRelativeResize="0"/>
          <p:nvPr/>
        </p:nvPicPr>
        <p:blipFill rotWithShape="1">
          <a:blip r:embed="rId13">
            <a:alphaModFix/>
          </a:blip>
          <a:srcRect b="0" l="0" r="0" t="0"/>
          <a:stretch/>
        </p:blipFill>
        <p:spPr>
          <a:xfrm>
            <a:off x="3496658" y="1424107"/>
            <a:ext cx="669096" cy="572729"/>
          </a:xfrm>
          <a:prstGeom prst="rect">
            <a:avLst/>
          </a:prstGeom>
          <a:noFill/>
          <a:ln>
            <a:noFill/>
          </a:ln>
        </p:spPr>
      </p:pic>
      <p:pic>
        <p:nvPicPr>
          <p:cNvPr id="399" name="Google Shape;399;p68"/>
          <p:cNvPicPr preferRelativeResize="0"/>
          <p:nvPr/>
        </p:nvPicPr>
        <p:blipFill rotWithShape="1">
          <a:blip r:embed="rId14">
            <a:alphaModFix/>
          </a:blip>
          <a:srcRect b="0" l="0" r="0" t="0"/>
          <a:stretch/>
        </p:blipFill>
        <p:spPr>
          <a:xfrm>
            <a:off x="7456876" y="2125810"/>
            <a:ext cx="1065536" cy="591965"/>
          </a:xfrm>
          <a:prstGeom prst="rect">
            <a:avLst/>
          </a:prstGeom>
          <a:noFill/>
          <a:ln>
            <a:noFill/>
          </a:ln>
        </p:spPr>
      </p:pic>
      <p:pic>
        <p:nvPicPr>
          <p:cNvPr id="400" name="Google Shape;400;p68"/>
          <p:cNvPicPr preferRelativeResize="0"/>
          <p:nvPr/>
        </p:nvPicPr>
        <p:blipFill rotWithShape="1">
          <a:blip r:embed="rId15">
            <a:alphaModFix/>
          </a:blip>
          <a:srcRect b="0" l="0" r="0" t="0"/>
          <a:stretch/>
        </p:blipFill>
        <p:spPr>
          <a:xfrm>
            <a:off x="3767517" y="3110439"/>
            <a:ext cx="1195358" cy="417861"/>
          </a:xfrm>
          <a:prstGeom prst="rect">
            <a:avLst/>
          </a:prstGeom>
          <a:noFill/>
          <a:ln>
            <a:noFill/>
          </a:ln>
        </p:spPr>
      </p:pic>
      <p:pic>
        <p:nvPicPr>
          <p:cNvPr descr="Four Seasons Logo and symbol, meaning, history, sign." id="401" name="Google Shape;401;p68"/>
          <p:cNvPicPr preferRelativeResize="0"/>
          <p:nvPr/>
        </p:nvPicPr>
        <p:blipFill rotWithShape="1">
          <a:blip r:embed="rId16">
            <a:alphaModFix/>
          </a:blip>
          <a:srcRect b="0" l="0" r="0" t="0"/>
          <a:stretch/>
        </p:blipFill>
        <p:spPr>
          <a:xfrm>
            <a:off x="2199894" y="2815485"/>
            <a:ext cx="1343170" cy="754383"/>
          </a:xfrm>
          <a:prstGeom prst="rect">
            <a:avLst/>
          </a:prstGeom>
          <a:noFill/>
          <a:ln>
            <a:noFill/>
          </a:ln>
        </p:spPr>
      </p:pic>
      <p:pic>
        <p:nvPicPr>
          <p:cNvPr descr="Hyatt Logo and symbol, meaning, history, PNG, brand" id="402" name="Google Shape;402;p68"/>
          <p:cNvPicPr preferRelativeResize="0"/>
          <p:nvPr/>
        </p:nvPicPr>
        <p:blipFill rotWithShape="1">
          <a:blip r:embed="rId17">
            <a:alphaModFix/>
          </a:blip>
          <a:srcRect b="0" l="0" r="0" t="0"/>
          <a:stretch/>
        </p:blipFill>
        <p:spPr>
          <a:xfrm>
            <a:off x="5308374" y="2994930"/>
            <a:ext cx="1170407" cy="659384"/>
          </a:xfrm>
          <a:prstGeom prst="rect">
            <a:avLst/>
          </a:prstGeom>
          <a:noFill/>
          <a:ln>
            <a:noFill/>
          </a:ln>
        </p:spPr>
      </p:pic>
      <p:pic>
        <p:nvPicPr>
          <p:cNvPr descr="Best Western logo and symbol, meaning, history, PNG" id="403" name="Google Shape;403;p68"/>
          <p:cNvPicPr preferRelativeResize="0"/>
          <p:nvPr/>
        </p:nvPicPr>
        <p:blipFill rotWithShape="1">
          <a:blip r:embed="rId18">
            <a:alphaModFix/>
          </a:blip>
          <a:srcRect b="0" l="0" r="0" t="0"/>
          <a:stretch/>
        </p:blipFill>
        <p:spPr>
          <a:xfrm>
            <a:off x="5412121" y="3876445"/>
            <a:ext cx="1017165" cy="572728"/>
          </a:xfrm>
          <a:prstGeom prst="rect">
            <a:avLst/>
          </a:prstGeom>
          <a:noFill/>
          <a:ln>
            <a:noFill/>
          </a:ln>
        </p:spPr>
      </p:pic>
      <p:pic>
        <p:nvPicPr>
          <p:cNvPr id="404" name="Google Shape;404;p68"/>
          <p:cNvPicPr preferRelativeResize="0"/>
          <p:nvPr/>
        </p:nvPicPr>
        <p:blipFill rotWithShape="1">
          <a:blip r:embed="rId19">
            <a:alphaModFix/>
          </a:blip>
          <a:srcRect b="0" l="0" r="0" t="0"/>
          <a:stretch/>
        </p:blipFill>
        <p:spPr>
          <a:xfrm>
            <a:off x="6728185" y="2888061"/>
            <a:ext cx="1549904" cy="862616"/>
          </a:xfrm>
          <a:prstGeom prst="rect">
            <a:avLst/>
          </a:prstGeom>
          <a:noFill/>
          <a:ln>
            <a:noFill/>
          </a:ln>
        </p:spPr>
      </p:pic>
      <p:pic>
        <p:nvPicPr>
          <p:cNvPr descr="Luxury Resorts, Wellness Spas, and Five Star Hotels | Six Senses" id="405" name="Google Shape;405;p68"/>
          <p:cNvPicPr preferRelativeResize="0"/>
          <p:nvPr/>
        </p:nvPicPr>
        <p:blipFill rotWithShape="1">
          <a:blip r:embed="rId20">
            <a:alphaModFix/>
          </a:blip>
          <a:srcRect b="0" l="0" r="0" t="0"/>
          <a:stretch/>
        </p:blipFill>
        <p:spPr>
          <a:xfrm>
            <a:off x="779537" y="2843077"/>
            <a:ext cx="1088223" cy="862616"/>
          </a:xfrm>
          <a:prstGeom prst="rect">
            <a:avLst/>
          </a:prstGeom>
          <a:noFill/>
          <a:ln>
            <a:noFill/>
          </a:ln>
        </p:spPr>
      </p:pic>
      <p:pic>
        <p:nvPicPr>
          <p:cNvPr id="406" name="Google Shape;406;p68"/>
          <p:cNvPicPr preferRelativeResize="0"/>
          <p:nvPr/>
        </p:nvPicPr>
        <p:blipFill rotWithShape="1">
          <a:blip r:embed="rId21">
            <a:alphaModFix/>
          </a:blip>
          <a:srcRect b="0" l="0" r="0" t="0"/>
          <a:stretch/>
        </p:blipFill>
        <p:spPr>
          <a:xfrm>
            <a:off x="728414" y="3849966"/>
            <a:ext cx="1119188" cy="557213"/>
          </a:xfrm>
          <a:prstGeom prst="rect">
            <a:avLst/>
          </a:prstGeom>
          <a:noFill/>
          <a:ln>
            <a:noFill/>
          </a:ln>
        </p:spPr>
      </p:pic>
      <p:pic>
        <p:nvPicPr>
          <p:cNvPr id="407" name="Google Shape;407;p68"/>
          <p:cNvPicPr preferRelativeResize="0"/>
          <p:nvPr/>
        </p:nvPicPr>
        <p:blipFill rotWithShape="1">
          <a:blip r:embed="rId22">
            <a:alphaModFix/>
          </a:blip>
          <a:srcRect b="0" l="0" r="0" t="0"/>
          <a:stretch/>
        </p:blipFill>
        <p:spPr>
          <a:xfrm>
            <a:off x="2313582" y="3847391"/>
            <a:ext cx="1359513" cy="591965"/>
          </a:xfrm>
          <a:prstGeom prst="rect">
            <a:avLst/>
          </a:prstGeom>
          <a:noFill/>
          <a:ln>
            <a:noFill/>
          </a:ln>
        </p:spPr>
      </p:pic>
      <p:pic>
        <p:nvPicPr>
          <p:cNvPr id="408" name="Google Shape;408;p68"/>
          <p:cNvPicPr preferRelativeResize="0"/>
          <p:nvPr/>
        </p:nvPicPr>
        <p:blipFill rotWithShape="1">
          <a:blip r:embed="rId23">
            <a:alphaModFix/>
          </a:blip>
          <a:srcRect b="0" l="0" r="0" t="0"/>
          <a:stretch/>
        </p:blipFill>
        <p:spPr>
          <a:xfrm>
            <a:off x="4032718" y="3838262"/>
            <a:ext cx="969420" cy="760811"/>
          </a:xfrm>
          <a:prstGeom prst="rect">
            <a:avLst/>
          </a:prstGeom>
          <a:noFill/>
          <a:ln>
            <a:noFill/>
          </a:ln>
        </p:spPr>
      </p:pic>
      <p:pic>
        <p:nvPicPr>
          <p:cNvPr id="409" name="Google Shape;409;p68"/>
          <p:cNvPicPr preferRelativeResize="0"/>
          <p:nvPr/>
        </p:nvPicPr>
        <p:blipFill rotWithShape="1">
          <a:blip r:embed="rId24">
            <a:alphaModFix/>
          </a:blip>
          <a:srcRect b="0" l="0" r="0" t="0"/>
          <a:stretch/>
        </p:blipFill>
        <p:spPr>
          <a:xfrm>
            <a:off x="254600" y="215450"/>
            <a:ext cx="551700" cy="16182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69"/>
          <p:cNvSpPr/>
          <p:nvPr/>
        </p:nvSpPr>
        <p:spPr>
          <a:xfrm>
            <a:off x="0" y="0"/>
            <a:ext cx="9150900" cy="5150700"/>
          </a:xfrm>
          <a:prstGeom prst="rect">
            <a:avLst/>
          </a:prstGeom>
          <a:solidFill>
            <a:srgbClr val="3729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15" name="Google Shape;415;p69"/>
          <p:cNvPicPr preferRelativeResize="0"/>
          <p:nvPr/>
        </p:nvPicPr>
        <p:blipFill>
          <a:blip r:embed="rId3">
            <a:alphaModFix/>
          </a:blip>
          <a:stretch>
            <a:fillRect/>
          </a:stretch>
        </p:blipFill>
        <p:spPr>
          <a:xfrm rot="-2700000">
            <a:off x="626325" y="577325"/>
            <a:ext cx="186974" cy="186974"/>
          </a:xfrm>
          <a:prstGeom prst="rect">
            <a:avLst/>
          </a:prstGeom>
          <a:noFill/>
          <a:ln>
            <a:noFill/>
          </a:ln>
        </p:spPr>
      </p:pic>
      <p:pic>
        <p:nvPicPr>
          <p:cNvPr id="416" name="Google Shape;416;p69"/>
          <p:cNvPicPr preferRelativeResize="0"/>
          <p:nvPr/>
        </p:nvPicPr>
        <p:blipFill>
          <a:blip r:embed="rId4">
            <a:alphaModFix/>
          </a:blip>
          <a:stretch>
            <a:fillRect/>
          </a:stretch>
        </p:blipFill>
        <p:spPr>
          <a:xfrm rot="-900004">
            <a:off x="878200" y="3916275"/>
            <a:ext cx="346425" cy="346425"/>
          </a:xfrm>
          <a:prstGeom prst="rect">
            <a:avLst/>
          </a:prstGeom>
          <a:noFill/>
          <a:ln>
            <a:noFill/>
          </a:ln>
        </p:spPr>
      </p:pic>
      <p:pic>
        <p:nvPicPr>
          <p:cNvPr id="417" name="Google Shape;417;p69"/>
          <p:cNvPicPr preferRelativeResize="0"/>
          <p:nvPr/>
        </p:nvPicPr>
        <p:blipFill>
          <a:blip r:embed="rId4">
            <a:alphaModFix/>
          </a:blip>
          <a:stretch>
            <a:fillRect/>
          </a:stretch>
        </p:blipFill>
        <p:spPr>
          <a:xfrm rot="-900168">
            <a:off x="1684075" y="1922605"/>
            <a:ext cx="141274" cy="141291"/>
          </a:xfrm>
          <a:prstGeom prst="rect">
            <a:avLst/>
          </a:prstGeom>
          <a:noFill/>
          <a:ln>
            <a:noFill/>
          </a:ln>
        </p:spPr>
      </p:pic>
      <p:pic>
        <p:nvPicPr>
          <p:cNvPr id="418" name="Google Shape;418;p69"/>
          <p:cNvPicPr preferRelativeResize="0"/>
          <p:nvPr/>
        </p:nvPicPr>
        <p:blipFill>
          <a:blip r:embed="rId4">
            <a:alphaModFix/>
          </a:blip>
          <a:stretch>
            <a:fillRect/>
          </a:stretch>
        </p:blipFill>
        <p:spPr>
          <a:xfrm rot="-900015">
            <a:off x="8559980" y="1915053"/>
            <a:ext cx="192896" cy="192896"/>
          </a:xfrm>
          <a:prstGeom prst="rect">
            <a:avLst/>
          </a:prstGeom>
          <a:noFill/>
          <a:ln>
            <a:noFill/>
          </a:ln>
        </p:spPr>
      </p:pic>
      <p:pic>
        <p:nvPicPr>
          <p:cNvPr id="419" name="Google Shape;419;p69"/>
          <p:cNvPicPr preferRelativeResize="0"/>
          <p:nvPr/>
        </p:nvPicPr>
        <p:blipFill>
          <a:blip r:embed="rId3">
            <a:alphaModFix/>
          </a:blip>
          <a:stretch>
            <a:fillRect/>
          </a:stretch>
        </p:blipFill>
        <p:spPr>
          <a:xfrm rot="-833374">
            <a:off x="7342150" y="540800"/>
            <a:ext cx="186974" cy="186974"/>
          </a:xfrm>
          <a:prstGeom prst="rect">
            <a:avLst/>
          </a:prstGeom>
          <a:noFill/>
          <a:ln>
            <a:noFill/>
          </a:ln>
        </p:spPr>
      </p:pic>
      <p:sp>
        <p:nvSpPr>
          <p:cNvPr id="420" name="Google Shape;420;p69"/>
          <p:cNvSpPr txBox="1"/>
          <p:nvPr>
            <p:ph type="ctrTitle"/>
          </p:nvPr>
        </p:nvSpPr>
        <p:spPr>
          <a:xfrm>
            <a:off x="2026425" y="211654"/>
            <a:ext cx="5344500" cy="654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GB" sz="2400">
                <a:solidFill>
                  <a:schemeClr val="lt1"/>
                </a:solidFill>
                <a:latin typeface="Sora Light"/>
                <a:ea typeface="Sora Light"/>
                <a:cs typeface="Sora Light"/>
                <a:sym typeface="Sora Light"/>
              </a:rPr>
              <a:t>To great results …</a:t>
            </a:r>
            <a:endParaRPr sz="2400">
              <a:solidFill>
                <a:schemeClr val="lt1"/>
              </a:solidFill>
              <a:latin typeface="Sora Light"/>
              <a:ea typeface="Sora Light"/>
              <a:cs typeface="Sora Light"/>
              <a:sym typeface="Sora Light"/>
            </a:endParaRPr>
          </a:p>
        </p:txBody>
      </p:sp>
      <p:sp>
        <p:nvSpPr>
          <p:cNvPr id="421" name="Google Shape;421;p69"/>
          <p:cNvSpPr txBox="1"/>
          <p:nvPr/>
        </p:nvSpPr>
        <p:spPr>
          <a:xfrm>
            <a:off x="1394025" y="2936175"/>
            <a:ext cx="7097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422" name="Google Shape;422;p69"/>
          <p:cNvSpPr/>
          <p:nvPr/>
        </p:nvSpPr>
        <p:spPr>
          <a:xfrm rot="5400000">
            <a:off x="5356800" y="2287750"/>
            <a:ext cx="126000" cy="126000"/>
          </a:xfrm>
          <a:prstGeom prst="rect">
            <a:avLst/>
          </a:prstGeom>
          <a:solidFill>
            <a:srgbClr val="8DA9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69"/>
          <p:cNvSpPr/>
          <p:nvPr/>
        </p:nvSpPr>
        <p:spPr>
          <a:xfrm rot="5400000">
            <a:off x="5356800" y="2698675"/>
            <a:ext cx="126000" cy="126000"/>
          </a:xfrm>
          <a:prstGeom prst="rect">
            <a:avLst/>
          </a:prstGeom>
          <a:solidFill>
            <a:srgbClr val="8DA9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24" name="Google Shape;424;p69"/>
          <p:cNvPicPr preferRelativeResize="0"/>
          <p:nvPr/>
        </p:nvPicPr>
        <p:blipFill>
          <a:blip r:embed="rId5">
            <a:alphaModFix/>
          </a:blip>
          <a:stretch>
            <a:fillRect/>
          </a:stretch>
        </p:blipFill>
        <p:spPr>
          <a:xfrm>
            <a:off x="254600" y="215450"/>
            <a:ext cx="551700" cy="161828"/>
          </a:xfrm>
          <a:prstGeom prst="rect">
            <a:avLst/>
          </a:prstGeom>
          <a:noFill/>
          <a:ln>
            <a:noFill/>
          </a:ln>
        </p:spPr>
      </p:pic>
      <p:sp>
        <p:nvSpPr>
          <p:cNvPr id="425" name="Google Shape;425;p69"/>
          <p:cNvSpPr/>
          <p:nvPr/>
        </p:nvSpPr>
        <p:spPr>
          <a:xfrm>
            <a:off x="1472550" y="1057438"/>
            <a:ext cx="6198900" cy="2167200"/>
          </a:xfrm>
          <a:prstGeom prst="roundRect">
            <a:avLst>
              <a:gd fmla="val 16667" name="adj"/>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69"/>
          <p:cNvSpPr txBox="1"/>
          <p:nvPr/>
        </p:nvSpPr>
        <p:spPr>
          <a:xfrm>
            <a:off x="4147650" y="2476500"/>
            <a:ext cx="5020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427" name="Google Shape;427;p69"/>
          <p:cNvSpPr txBox="1"/>
          <p:nvPr>
            <p:ph type="ctrTitle"/>
          </p:nvPr>
        </p:nvSpPr>
        <p:spPr>
          <a:xfrm>
            <a:off x="1953125" y="3224654"/>
            <a:ext cx="5344500" cy="654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GB" sz="2400">
                <a:solidFill>
                  <a:schemeClr val="lt1"/>
                </a:solidFill>
                <a:latin typeface="Sora Light"/>
                <a:ea typeface="Sora Light"/>
                <a:cs typeface="Sora Light"/>
                <a:sym typeface="Sora Light"/>
              </a:rPr>
              <a:t>Empower Digital Transformation</a:t>
            </a:r>
            <a:endParaRPr sz="2400">
              <a:solidFill>
                <a:schemeClr val="lt1"/>
              </a:solidFill>
              <a:latin typeface="Sora Light"/>
              <a:ea typeface="Sora Light"/>
              <a:cs typeface="Sora Light"/>
              <a:sym typeface="Sora Light"/>
            </a:endParaRPr>
          </a:p>
        </p:txBody>
      </p:sp>
      <p:pic>
        <p:nvPicPr>
          <p:cNvPr id="428" name="Google Shape;428;p69"/>
          <p:cNvPicPr preferRelativeResize="0"/>
          <p:nvPr/>
        </p:nvPicPr>
        <p:blipFill>
          <a:blip r:embed="rId6">
            <a:alphaModFix/>
          </a:blip>
          <a:stretch>
            <a:fillRect/>
          </a:stretch>
        </p:blipFill>
        <p:spPr>
          <a:xfrm>
            <a:off x="1570663" y="1176278"/>
            <a:ext cx="5843213" cy="19295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32" name="Shape 432"/>
        <p:cNvGrpSpPr/>
        <p:nvPr/>
      </p:nvGrpSpPr>
      <p:grpSpPr>
        <a:xfrm>
          <a:off x="0" y="0"/>
          <a:ext cx="0" cy="0"/>
          <a:chOff x="0" y="0"/>
          <a:chExt cx="0" cy="0"/>
        </a:xfrm>
      </p:grpSpPr>
      <p:sp>
        <p:nvSpPr>
          <p:cNvPr id="433" name="Google Shape;433;p70"/>
          <p:cNvSpPr txBox="1"/>
          <p:nvPr>
            <p:ph type="title"/>
          </p:nvPr>
        </p:nvSpPr>
        <p:spPr>
          <a:xfrm>
            <a:off x="3280475" y="2283800"/>
            <a:ext cx="3543900" cy="1547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GB" sz="2500">
                <a:latin typeface="Sora SemiBold"/>
                <a:ea typeface="Sora SemiBold"/>
                <a:cs typeface="Sora SemiBold"/>
                <a:sym typeface="Sora SemiBold"/>
              </a:rPr>
              <a:t>What we do</a:t>
            </a:r>
            <a:endParaRPr sz="2500">
              <a:latin typeface="Sora SemiBold"/>
              <a:ea typeface="Sora SemiBold"/>
              <a:cs typeface="Sora SemiBold"/>
              <a:sym typeface="Sora SemiBold"/>
            </a:endParaRPr>
          </a:p>
        </p:txBody>
      </p:sp>
      <p:sp>
        <p:nvSpPr>
          <p:cNvPr id="434" name="Google Shape;434;p7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GB"/>
              <a:t>‹#›</a:t>
            </a:fld>
            <a:endParaRPr/>
          </a:p>
        </p:txBody>
      </p:sp>
      <p:cxnSp>
        <p:nvCxnSpPr>
          <p:cNvPr id="435" name="Google Shape;435;p70"/>
          <p:cNvCxnSpPr/>
          <p:nvPr/>
        </p:nvCxnSpPr>
        <p:spPr>
          <a:xfrm>
            <a:off x="7057850" y="4870275"/>
            <a:ext cx="414000" cy="0"/>
          </a:xfrm>
          <a:prstGeom prst="straightConnector1">
            <a:avLst/>
          </a:prstGeom>
          <a:noFill/>
          <a:ln cap="flat" cmpd="sng" w="9525">
            <a:solidFill>
              <a:srgbClr val="FFFFFF"/>
            </a:solidFill>
            <a:prstDash val="dot"/>
            <a:round/>
            <a:headEnd len="med" w="med" type="none"/>
            <a:tailEnd len="med" w="med" type="non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7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GB"/>
              <a:t>‹#›</a:t>
            </a:fld>
            <a:endParaRPr/>
          </a:p>
        </p:txBody>
      </p:sp>
      <p:sp>
        <p:nvSpPr>
          <p:cNvPr id="441" name="Google Shape;441;p71"/>
          <p:cNvSpPr/>
          <p:nvPr/>
        </p:nvSpPr>
        <p:spPr>
          <a:xfrm>
            <a:off x="7789200" y="0"/>
            <a:ext cx="1354800" cy="5227500"/>
          </a:xfrm>
          <a:prstGeom prst="rect">
            <a:avLst/>
          </a:prstGeom>
          <a:solidFill>
            <a:srgbClr val="766581"/>
          </a:solidFill>
          <a:ln>
            <a:noFill/>
          </a:ln>
        </p:spPr>
        <p:txBody>
          <a:bodyPr anchorCtr="0" anchor="ctr" bIns="91425" lIns="126000" spcFirstLastPara="1" rIns="91425" wrap="square" tIns="91425">
            <a:noAutofit/>
          </a:bodyPr>
          <a:lstStyle/>
          <a:p>
            <a:pPr indent="0" lvl="0" marL="0" rtl="0" algn="l">
              <a:spcBef>
                <a:spcPts val="0"/>
              </a:spcBef>
              <a:spcAft>
                <a:spcPts val="0"/>
              </a:spcAft>
              <a:buNone/>
            </a:pPr>
            <a:r>
              <a:rPr lang="en-GB" sz="1500">
                <a:solidFill>
                  <a:srgbClr val="FFFFFF"/>
                </a:solidFill>
                <a:latin typeface="Sora Thin"/>
                <a:ea typeface="Sora Thin"/>
                <a:cs typeface="Sora Thin"/>
                <a:sym typeface="Sora Thin"/>
              </a:rPr>
              <a:t>Market</a:t>
            </a:r>
            <a:br>
              <a:rPr lang="en-GB" sz="1500">
                <a:solidFill>
                  <a:srgbClr val="FFFFFF"/>
                </a:solidFill>
                <a:latin typeface="Sora Thin"/>
                <a:ea typeface="Sora Thin"/>
                <a:cs typeface="Sora Thin"/>
                <a:sym typeface="Sora Thin"/>
              </a:rPr>
            </a:b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rPr lang="en-GB" sz="1500">
                <a:solidFill>
                  <a:srgbClr val="FFFFFF"/>
                </a:solidFill>
                <a:latin typeface="Sora Thin"/>
                <a:ea typeface="Sora Thin"/>
                <a:cs typeface="Sora Thin"/>
                <a:sym typeface="Sora Thin"/>
              </a:rPr>
              <a:t>Price</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rPr lang="en-GB" sz="1500">
                <a:solidFill>
                  <a:srgbClr val="FFFFFF"/>
                </a:solidFill>
                <a:latin typeface="Sora Thin"/>
                <a:ea typeface="Sora Thin"/>
                <a:cs typeface="Sora Thin"/>
                <a:sym typeface="Sora Thin"/>
              </a:rPr>
              <a:t>Plan</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rPr lang="en-GB" sz="1500">
                <a:solidFill>
                  <a:srgbClr val="FFFFFF"/>
                </a:solidFill>
                <a:latin typeface="Sora Thin"/>
                <a:ea typeface="Sora Thin"/>
                <a:cs typeface="Sora Thin"/>
                <a:sym typeface="Sora Thin"/>
              </a:rPr>
              <a:t>Quote</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rPr lang="en-GB" sz="1500">
                <a:solidFill>
                  <a:srgbClr val="FFFFFF"/>
                </a:solidFill>
                <a:latin typeface="Sora Thin"/>
                <a:ea typeface="Sora Thin"/>
                <a:cs typeface="Sora Thin"/>
                <a:sym typeface="Sora Thin"/>
              </a:rPr>
              <a:t>Sell</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rPr lang="en-GB" sz="1500">
                <a:solidFill>
                  <a:srgbClr val="FFFFFF"/>
                </a:solidFill>
                <a:latin typeface="Sora Thin"/>
                <a:ea typeface="Sora Thin"/>
                <a:cs typeface="Sora Thin"/>
                <a:sym typeface="Sora Thin"/>
              </a:rPr>
              <a:t>Contract</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rPr lang="en-GB" sz="1500">
                <a:solidFill>
                  <a:srgbClr val="FFFFFF"/>
                </a:solidFill>
                <a:latin typeface="Sora Thin"/>
                <a:ea typeface="Sora Thin"/>
                <a:cs typeface="Sora Thin"/>
                <a:sym typeface="Sora Thin"/>
              </a:rPr>
              <a:t>Schedule</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rPr lang="en-GB" sz="1500">
                <a:solidFill>
                  <a:srgbClr val="FFFFFF"/>
                </a:solidFill>
                <a:latin typeface="Sora Thin"/>
                <a:ea typeface="Sora Thin"/>
                <a:cs typeface="Sora Thin"/>
                <a:sym typeface="Sora Thin"/>
              </a:rPr>
              <a:t>Deliver</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rPr lang="en-GB" sz="1500">
                <a:solidFill>
                  <a:srgbClr val="FFFFFF"/>
                </a:solidFill>
                <a:latin typeface="Sora Thin"/>
                <a:ea typeface="Sora Thin"/>
                <a:cs typeface="Sora Thin"/>
                <a:sym typeface="Sora Thin"/>
              </a:rPr>
              <a:t>Invoice</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rPr lang="en-GB" sz="1500">
                <a:solidFill>
                  <a:srgbClr val="FFFFFF"/>
                </a:solidFill>
                <a:latin typeface="Sora Thin"/>
                <a:ea typeface="Sora Thin"/>
                <a:cs typeface="Sora Thin"/>
                <a:sym typeface="Sora Thin"/>
              </a:rPr>
              <a:t>Collect</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t/>
            </a:r>
            <a:endParaRPr sz="1500">
              <a:solidFill>
                <a:srgbClr val="FFFFFF"/>
              </a:solidFill>
              <a:latin typeface="Sora Thin"/>
              <a:ea typeface="Sora Thin"/>
              <a:cs typeface="Sora Thin"/>
              <a:sym typeface="Sora Thin"/>
            </a:endParaRPr>
          </a:p>
          <a:p>
            <a:pPr indent="0" lvl="0" marL="0" rtl="0" algn="l">
              <a:spcBef>
                <a:spcPts val="0"/>
              </a:spcBef>
              <a:spcAft>
                <a:spcPts val="0"/>
              </a:spcAft>
              <a:buNone/>
            </a:pPr>
            <a:r>
              <a:t/>
            </a:r>
            <a:endParaRPr sz="1500">
              <a:solidFill>
                <a:srgbClr val="FFFFFF"/>
              </a:solidFill>
              <a:latin typeface="Sora Thin"/>
              <a:ea typeface="Sora Thin"/>
              <a:cs typeface="Sora Thin"/>
              <a:sym typeface="Sora Thin"/>
            </a:endParaRPr>
          </a:p>
        </p:txBody>
      </p:sp>
      <p:sp>
        <p:nvSpPr>
          <p:cNvPr id="442" name="Google Shape;442;p71"/>
          <p:cNvSpPr/>
          <p:nvPr/>
        </p:nvSpPr>
        <p:spPr>
          <a:xfrm>
            <a:off x="7472000" y="4699575"/>
            <a:ext cx="1354800" cy="341400"/>
          </a:xfrm>
          <a:prstGeom prst="roundRect">
            <a:avLst>
              <a:gd fmla="val 50000" name="adj"/>
            </a:avLst>
          </a:prstGeom>
          <a:solidFill>
            <a:srgbClr val="8DA9D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1500">
                <a:solidFill>
                  <a:srgbClr val="FFFFFF"/>
                </a:solidFill>
                <a:latin typeface="Sora Light"/>
                <a:ea typeface="Sora Light"/>
                <a:cs typeface="Sora Light"/>
                <a:sym typeface="Sora Light"/>
              </a:rPr>
              <a:t>any service</a:t>
            </a:r>
            <a:endParaRPr sz="1500">
              <a:solidFill>
                <a:srgbClr val="FFFFFF"/>
              </a:solidFill>
              <a:latin typeface="Sora Light"/>
              <a:ea typeface="Sora Light"/>
              <a:cs typeface="Sora Light"/>
              <a:sym typeface="Sora Light"/>
            </a:endParaRPr>
          </a:p>
        </p:txBody>
      </p:sp>
      <p:cxnSp>
        <p:nvCxnSpPr>
          <p:cNvPr id="443" name="Google Shape;443;p71"/>
          <p:cNvCxnSpPr/>
          <p:nvPr/>
        </p:nvCxnSpPr>
        <p:spPr>
          <a:xfrm>
            <a:off x="7057850" y="4870275"/>
            <a:ext cx="414000" cy="0"/>
          </a:xfrm>
          <a:prstGeom prst="straightConnector1">
            <a:avLst/>
          </a:prstGeom>
          <a:noFill/>
          <a:ln cap="flat" cmpd="sng" w="9525">
            <a:solidFill>
              <a:srgbClr val="FFFFFF"/>
            </a:solidFill>
            <a:prstDash val="dot"/>
            <a:round/>
            <a:headEnd len="med" w="med" type="none"/>
            <a:tailEnd len="med" w="med" type="none"/>
          </a:ln>
        </p:spPr>
      </p:cxnSp>
      <p:sp>
        <p:nvSpPr>
          <p:cNvPr id="444" name="Google Shape;444;p71"/>
          <p:cNvSpPr txBox="1"/>
          <p:nvPr>
            <p:ph type="title"/>
          </p:nvPr>
        </p:nvSpPr>
        <p:spPr>
          <a:xfrm>
            <a:off x="1871025" y="1414750"/>
            <a:ext cx="5994300" cy="10053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t/>
            </a:r>
            <a:endParaRPr sz="3000">
              <a:latin typeface="Sora SemiBold"/>
              <a:ea typeface="Sora SemiBold"/>
              <a:cs typeface="Sora SemiBold"/>
              <a:sym typeface="Sora SemiBold"/>
            </a:endParaRPr>
          </a:p>
          <a:p>
            <a:pPr indent="0" lvl="0" marL="0" rtl="0" algn="l">
              <a:spcBef>
                <a:spcPts val="0"/>
              </a:spcBef>
              <a:spcAft>
                <a:spcPts val="0"/>
              </a:spcAft>
              <a:buNone/>
            </a:pPr>
            <a:r>
              <a:rPr lang="en-GB" sz="3000">
                <a:latin typeface="Sora SemiBold"/>
                <a:ea typeface="Sora SemiBold"/>
                <a:cs typeface="Sora SemiBold"/>
                <a:sym typeface="Sora SemiBold"/>
              </a:rPr>
              <a:t>Hospitality Cloud</a:t>
            </a:r>
            <a:endParaRPr sz="3000">
              <a:latin typeface="Sora SemiBold"/>
              <a:ea typeface="Sora SemiBold"/>
              <a:cs typeface="Sora SemiBold"/>
              <a:sym typeface="Sora SemiBold"/>
            </a:endParaRPr>
          </a:p>
          <a:p>
            <a:pPr indent="0" lvl="0" marL="0" rtl="0" algn="l">
              <a:spcBef>
                <a:spcPts val="0"/>
              </a:spcBef>
              <a:spcAft>
                <a:spcPts val="0"/>
              </a:spcAft>
              <a:buNone/>
            </a:pPr>
            <a:r>
              <a:rPr lang="en-GB" sz="3000">
                <a:latin typeface="Sora SemiBold"/>
                <a:ea typeface="Sora SemiBold"/>
                <a:cs typeface="Sora SemiBold"/>
                <a:sym typeface="Sora SemiBold"/>
              </a:rPr>
              <a:t>Powered by </a:t>
            </a:r>
            <a:endParaRPr sz="3000">
              <a:latin typeface="Sora SemiBold"/>
              <a:ea typeface="Sora SemiBold"/>
              <a:cs typeface="Sora SemiBold"/>
              <a:sym typeface="Sora SemiBold"/>
            </a:endParaRPr>
          </a:p>
          <a:p>
            <a:pPr indent="0" lvl="0" marL="0" rtl="0" algn="l">
              <a:spcBef>
                <a:spcPts val="0"/>
              </a:spcBef>
              <a:spcAft>
                <a:spcPts val="0"/>
              </a:spcAft>
              <a:buNone/>
            </a:pPr>
            <a:r>
              <a:t/>
            </a:r>
            <a:endParaRPr sz="3000">
              <a:latin typeface="Sora SemiBold"/>
              <a:ea typeface="Sora SemiBold"/>
              <a:cs typeface="Sora SemiBold"/>
              <a:sym typeface="Sora SemiBold"/>
            </a:endParaRPr>
          </a:p>
          <a:p>
            <a:pPr indent="0" lvl="0" marL="0" rtl="0" algn="l">
              <a:spcBef>
                <a:spcPts val="0"/>
              </a:spcBef>
              <a:spcAft>
                <a:spcPts val="0"/>
              </a:spcAft>
              <a:buNone/>
            </a:pPr>
            <a:r>
              <a:t/>
            </a:r>
            <a:endParaRPr sz="3000">
              <a:latin typeface="Sora SemiBold"/>
              <a:ea typeface="Sora SemiBold"/>
              <a:cs typeface="Sora SemiBold"/>
              <a:sym typeface="Sora SemiBold"/>
            </a:endParaRPr>
          </a:p>
        </p:txBody>
      </p:sp>
      <p:pic>
        <p:nvPicPr>
          <p:cNvPr id="445" name="Google Shape;445;p71"/>
          <p:cNvPicPr preferRelativeResize="0"/>
          <p:nvPr/>
        </p:nvPicPr>
        <p:blipFill rotWithShape="1">
          <a:blip r:embed="rId3">
            <a:alphaModFix/>
          </a:blip>
          <a:srcRect b="0" l="0" r="0" t="0"/>
          <a:stretch/>
        </p:blipFill>
        <p:spPr>
          <a:xfrm>
            <a:off x="4197450" y="1744600"/>
            <a:ext cx="1110851" cy="800725"/>
          </a:xfrm>
          <a:prstGeom prst="rect">
            <a:avLst/>
          </a:prstGeom>
          <a:noFill/>
          <a:ln>
            <a:noFill/>
          </a:ln>
        </p:spPr>
      </p:pic>
      <p:sp>
        <p:nvSpPr>
          <p:cNvPr id="446" name="Google Shape;446;p71"/>
          <p:cNvSpPr txBox="1"/>
          <p:nvPr>
            <p:ph type="title"/>
          </p:nvPr>
        </p:nvSpPr>
        <p:spPr>
          <a:xfrm>
            <a:off x="1838550" y="2942475"/>
            <a:ext cx="5994300" cy="1927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t/>
            </a:r>
            <a:endParaRPr sz="1800">
              <a:solidFill>
                <a:srgbClr val="F3F3F3"/>
              </a:solidFill>
              <a:latin typeface="Sora SemiBold"/>
              <a:ea typeface="Sora SemiBold"/>
              <a:cs typeface="Sora SemiBold"/>
              <a:sym typeface="Sora SemiBold"/>
            </a:endParaRPr>
          </a:p>
          <a:p>
            <a:pPr indent="0" lvl="0" marL="0" rtl="0" algn="l">
              <a:spcBef>
                <a:spcPts val="0"/>
              </a:spcBef>
              <a:spcAft>
                <a:spcPts val="0"/>
              </a:spcAft>
              <a:buNone/>
            </a:pPr>
            <a:r>
              <a:rPr lang="en-GB" sz="1800">
                <a:solidFill>
                  <a:srgbClr val="F3F3F3"/>
                </a:solidFill>
                <a:latin typeface="Sora SemiBold"/>
                <a:ea typeface="Sora SemiBold"/>
                <a:cs typeface="Sora SemiBold"/>
                <a:sym typeface="Sora SemiBold"/>
              </a:rPr>
              <a:t>Out of the box Hospitality Use Cases.</a:t>
            </a:r>
            <a:endParaRPr sz="1800">
              <a:solidFill>
                <a:srgbClr val="F3F3F3"/>
              </a:solidFill>
              <a:latin typeface="Sora SemiBold"/>
              <a:ea typeface="Sora SemiBold"/>
              <a:cs typeface="Sora SemiBold"/>
              <a:sym typeface="Sora SemiBold"/>
            </a:endParaRPr>
          </a:p>
          <a:p>
            <a:pPr indent="0" lvl="0" marL="0" rtl="0" algn="l">
              <a:spcBef>
                <a:spcPts val="0"/>
              </a:spcBef>
              <a:spcAft>
                <a:spcPts val="0"/>
              </a:spcAft>
              <a:buNone/>
            </a:pPr>
            <a:r>
              <a:t/>
            </a:r>
            <a:endParaRPr sz="1800">
              <a:solidFill>
                <a:srgbClr val="F3F3F3"/>
              </a:solidFill>
              <a:latin typeface="Sora SemiBold"/>
              <a:ea typeface="Sora SemiBold"/>
              <a:cs typeface="Sora SemiBold"/>
              <a:sym typeface="Sora SemiBold"/>
            </a:endParaRPr>
          </a:p>
          <a:p>
            <a:pPr indent="-342900" lvl="0" marL="457200" rtl="0" algn="l">
              <a:spcBef>
                <a:spcPts val="0"/>
              </a:spcBef>
              <a:spcAft>
                <a:spcPts val="0"/>
              </a:spcAft>
              <a:buClr>
                <a:srgbClr val="F3F3F3"/>
              </a:buClr>
              <a:buSzPts val="1800"/>
              <a:buFont typeface="Sora SemiBold"/>
              <a:buChar char="●"/>
            </a:pPr>
            <a:r>
              <a:rPr lang="en-GB" sz="1800">
                <a:solidFill>
                  <a:srgbClr val="F3F3F3"/>
                </a:solidFill>
                <a:latin typeface="Sora SemiBold"/>
                <a:ea typeface="Sora SemiBold"/>
                <a:cs typeface="Sora SemiBold"/>
                <a:sym typeface="Sora SemiBold"/>
              </a:rPr>
              <a:t>Actionable Data</a:t>
            </a:r>
            <a:endParaRPr sz="1800">
              <a:solidFill>
                <a:srgbClr val="F3F3F3"/>
              </a:solidFill>
              <a:latin typeface="Sora SemiBold"/>
              <a:ea typeface="Sora SemiBold"/>
              <a:cs typeface="Sora SemiBold"/>
              <a:sym typeface="Sora SemiBold"/>
            </a:endParaRPr>
          </a:p>
          <a:p>
            <a:pPr indent="-342900" lvl="0" marL="457200" rtl="0" algn="l">
              <a:spcBef>
                <a:spcPts val="0"/>
              </a:spcBef>
              <a:spcAft>
                <a:spcPts val="0"/>
              </a:spcAft>
              <a:buClr>
                <a:srgbClr val="F3F3F3"/>
              </a:buClr>
              <a:buSzPts val="1800"/>
              <a:buFont typeface="Sora SemiBold"/>
              <a:buChar char="●"/>
            </a:pPr>
            <a:r>
              <a:rPr lang="en-GB" sz="1800">
                <a:solidFill>
                  <a:srgbClr val="F3F3F3"/>
                </a:solidFill>
                <a:latin typeface="Sora SemiBold"/>
                <a:ea typeface="Sora SemiBold"/>
                <a:cs typeface="Sora SemiBold"/>
                <a:sym typeface="Sora SemiBold"/>
              </a:rPr>
              <a:t>Lean Process (Sales, Operations, Finance)</a:t>
            </a:r>
            <a:endParaRPr sz="1800">
              <a:solidFill>
                <a:srgbClr val="F3F3F3"/>
              </a:solidFill>
              <a:latin typeface="Sora SemiBold"/>
              <a:ea typeface="Sora SemiBold"/>
              <a:cs typeface="Sora SemiBold"/>
              <a:sym typeface="Sora SemiBold"/>
            </a:endParaRPr>
          </a:p>
          <a:p>
            <a:pPr indent="-342900" lvl="0" marL="457200" rtl="0" algn="l">
              <a:spcBef>
                <a:spcPts val="0"/>
              </a:spcBef>
              <a:spcAft>
                <a:spcPts val="0"/>
              </a:spcAft>
              <a:buClr>
                <a:srgbClr val="F3F3F3"/>
              </a:buClr>
              <a:buSzPts val="1800"/>
              <a:buFont typeface="Sora SemiBold"/>
              <a:buChar char="●"/>
            </a:pPr>
            <a:r>
              <a:rPr lang="en-GB" sz="1800">
                <a:solidFill>
                  <a:srgbClr val="F3F3F3"/>
                </a:solidFill>
                <a:latin typeface="Sora SemiBold"/>
                <a:ea typeface="Sora SemiBold"/>
                <a:cs typeface="Sora SemiBold"/>
                <a:sym typeface="Sora SemiBold"/>
              </a:rPr>
              <a:t>Total Revenue Analytics</a:t>
            </a:r>
            <a:endParaRPr sz="1800">
              <a:solidFill>
                <a:srgbClr val="F3F3F3"/>
              </a:solidFill>
              <a:latin typeface="Sora SemiBold"/>
              <a:ea typeface="Sora SemiBold"/>
              <a:cs typeface="Sora SemiBold"/>
              <a:sym typeface="Sora SemiBold"/>
            </a:endParaRPr>
          </a:p>
          <a:p>
            <a:pPr indent="-342900" lvl="0" marL="457200" rtl="0" algn="l">
              <a:spcBef>
                <a:spcPts val="0"/>
              </a:spcBef>
              <a:spcAft>
                <a:spcPts val="0"/>
              </a:spcAft>
              <a:buClr>
                <a:srgbClr val="F3F3F3"/>
              </a:buClr>
              <a:buSzPts val="1800"/>
              <a:buFont typeface="Sora SemiBold"/>
              <a:buChar char="●"/>
            </a:pPr>
            <a:r>
              <a:rPr lang="en-GB" sz="1800">
                <a:solidFill>
                  <a:srgbClr val="F3F3F3"/>
                </a:solidFill>
                <a:latin typeface="Sora SemiBold"/>
                <a:ea typeface="Sora SemiBold"/>
                <a:cs typeface="Sora SemiBold"/>
                <a:sym typeface="Sora SemiBold"/>
              </a:rPr>
              <a:t>Personalized Communications</a:t>
            </a:r>
            <a:endParaRPr sz="1800">
              <a:solidFill>
                <a:srgbClr val="F3F3F3"/>
              </a:solidFill>
              <a:latin typeface="Sora SemiBold"/>
              <a:ea typeface="Sora SemiBold"/>
              <a:cs typeface="Sora SemiBold"/>
              <a:sym typeface="Sora SemiBold"/>
            </a:endParaRPr>
          </a:p>
          <a:p>
            <a:pPr indent="0" lvl="0" marL="0" rtl="0" algn="l">
              <a:spcBef>
                <a:spcPts val="0"/>
              </a:spcBef>
              <a:spcAft>
                <a:spcPts val="0"/>
              </a:spcAft>
              <a:buSzPts val="990"/>
              <a:buNone/>
            </a:pPr>
            <a:r>
              <a:t/>
            </a:r>
            <a:endParaRPr sz="1800">
              <a:solidFill>
                <a:srgbClr val="F3F3F3"/>
              </a:solidFill>
              <a:latin typeface="Sora SemiBold"/>
              <a:ea typeface="Sora SemiBold"/>
              <a:cs typeface="Sora SemiBold"/>
              <a:sym typeface="Sora SemiBold"/>
            </a:endParaRPr>
          </a:p>
          <a:p>
            <a:pPr indent="0" lvl="0" marL="0" rtl="0" algn="l">
              <a:spcBef>
                <a:spcPts val="0"/>
              </a:spcBef>
              <a:spcAft>
                <a:spcPts val="0"/>
              </a:spcAft>
              <a:buSzPts val="990"/>
              <a:buNone/>
            </a:pPr>
            <a:r>
              <a:t/>
            </a:r>
            <a:endParaRPr sz="1800">
              <a:solidFill>
                <a:srgbClr val="F3F3F3"/>
              </a:solidFill>
              <a:latin typeface="Sora SemiBold"/>
              <a:ea typeface="Sora SemiBold"/>
              <a:cs typeface="Sora SemiBold"/>
              <a:sym typeface="Sora SemiBold"/>
            </a:endParaRPr>
          </a:p>
        </p:txBody>
      </p:sp>
      <p:sp>
        <p:nvSpPr>
          <p:cNvPr id="447" name="Google Shape;447;p7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sz="2400"/>
              <a:t>But challenging for mid market…</a:t>
            </a:r>
            <a:endParaRPr sz="24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72"/>
          <p:cNvSpPr/>
          <p:nvPr/>
        </p:nvSpPr>
        <p:spPr>
          <a:xfrm>
            <a:off x="0" y="83400"/>
            <a:ext cx="9150900" cy="5143500"/>
          </a:xfrm>
          <a:prstGeom prst="rect">
            <a:avLst/>
          </a:prstGeom>
          <a:solidFill>
            <a:srgbClr val="3729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72"/>
          <p:cNvSpPr txBox="1"/>
          <p:nvPr>
            <p:ph type="ctrTitle"/>
          </p:nvPr>
        </p:nvSpPr>
        <p:spPr>
          <a:xfrm>
            <a:off x="1378951" y="2571750"/>
            <a:ext cx="6386100" cy="1893300"/>
          </a:xfrm>
          <a:prstGeom prst="rect">
            <a:avLst/>
          </a:prstGeom>
        </p:spPr>
        <p:txBody>
          <a:bodyPr anchorCtr="0" anchor="t" bIns="91425" lIns="91425" spcFirstLastPara="1" rIns="91425" wrap="square" tIns="91425">
            <a:noAutofit/>
          </a:bodyPr>
          <a:lstStyle/>
          <a:p>
            <a:pPr indent="0" lvl="0" marL="0" rtl="0" algn="ctr">
              <a:lnSpc>
                <a:spcPct val="115000"/>
              </a:lnSpc>
              <a:spcBef>
                <a:spcPts val="0"/>
              </a:spcBef>
              <a:spcAft>
                <a:spcPts val="0"/>
              </a:spcAft>
              <a:buSzPts val="990"/>
              <a:buNone/>
            </a:pPr>
            <a:r>
              <a:rPr lang="en-GB" sz="1325">
                <a:solidFill>
                  <a:schemeClr val="lt1"/>
                </a:solidFill>
                <a:latin typeface="Sora Light"/>
                <a:ea typeface="Sora Light"/>
                <a:cs typeface="Sora Light"/>
                <a:sym typeface="Sora Light"/>
              </a:rPr>
              <a:t>“Every partner is a key member of our ecosystem that is driving the Salesforce Economy.  </a:t>
            </a:r>
            <a:r>
              <a:rPr b="1" lang="en-GB" sz="1325">
                <a:solidFill>
                  <a:schemeClr val="lt1"/>
                </a:solidFill>
                <a:latin typeface="Sora"/>
                <a:ea typeface="Sora"/>
                <a:cs typeface="Sora"/>
                <a:sym typeface="Sora"/>
              </a:rPr>
              <a:t>Thynk.cloud</a:t>
            </a:r>
            <a:r>
              <a:rPr lang="en-GB" sz="1325">
                <a:solidFill>
                  <a:schemeClr val="lt1"/>
                </a:solidFill>
                <a:latin typeface="Sora Light"/>
                <a:ea typeface="Sora Light"/>
                <a:cs typeface="Sora Light"/>
                <a:sym typeface="Sora Light"/>
              </a:rPr>
              <a:t> is powering digital transformation in the hospitality industry by simplifying key processes in sales, operations, and data management, and we're excited to see what they can enable for customers in this new digital economy.”</a:t>
            </a:r>
            <a:endParaRPr sz="1325">
              <a:solidFill>
                <a:schemeClr val="lt1"/>
              </a:solidFill>
              <a:latin typeface="Sora Light"/>
              <a:ea typeface="Sora Light"/>
              <a:cs typeface="Sora Light"/>
              <a:sym typeface="Sora Light"/>
            </a:endParaRPr>
          </a:p>
          <a:p>
            <a:pPr indent="0" lvl="0" marL="0" rtl="0" algn="ctr">
              <a:spcBef>
                <a:spcPts val="0"/>
              </a:spcBef>
              <a:spcAft>
                <a:spcPts val="0"/>
              </a:spcAft>
              <a:buSzPts val="990"/>
              <a:buNone/>
            </a:pPr>
            <a:r>
              <a:t/>
            </a:r>
            <a:endParaRPr sz="1325">
              <a:solidFill>
                <a:srgbClr val="609BF0"/>
              </a:solidFill>
              <a:latin typeface="Sora Light"/>
              <a:ea typeface="Sora Light"/>
              <a:cs typeface="Sora Light"/>
              <a:sym typeface="Sora Light"/>
            </a:endParaRPr>
          </a:p>
          <a:p>
            <a:pPr indent="0" lvl="0" marL="0" rtl="0" algn="ctr">
              <a:spcBef>
                <a:spcPts val="0"/>
              </a:spcBef>
              <a:spcAft>
                <a:spcPts val="0"/>
              </a:spcAft>
              <a:buSzPts val="990"/>
              <a:buNone/>
            </a:pPr>
            <a:r>
              <a:rPr b="1" lang="en-GB" sz="1235">
                <a:solidFill>
                  <a:srgbClr val="8DA9DB"/>
                </a:solidFill>
                <a:latin typeface="Sora"/>
                <a:ea typeface="Sora"/>
                <a:cs typeface="Sora"/>
                <a:sym typeface="Sora"/>
              </a:rPr>
              <a:t>Virginia Matassa, Vice President, ISV Partner Sales EMEA &amp; APAC</a:t>
            </a:r>
            <a:endParaRPr b="1" sz="1325">
              <a:solidFill>
                <a:srgbClr val="8DA9DB"/>
              </a:solidFill>
              <a:latin typeface="Sora"/>
              <a:ea typeface="Sora"/>
              <a:cs typeface="Sora"/>
              <a:sym typeface="Sora"/>
            </a:endParaRPr>
          </a:p>
          <a:p>
            <a:pPr indent="0" lvl="0" marL="0" rtl="0" algn="ctr">
              <a:spcBef>
                <a:spcPts val="0"/>
              </a:spcBef>
              <a:spcAft>
                <a:spcPts val="0"/>
              </a:spcAft>
              <a:buSzPts val="990"/>
              <a:buNone/>
            </a:pPr>
            <a:r>
              <a:t/>
            </a:r>
            <a:endParaRPr sz="1325">
              <a:solidFill>
                <a:schemeClr val="lt1"/>
              </a:solidFill>
              <a:latin typeface="Sora Light"/>
              <a:ea typeface="Sora Light"/>
              <a:cs typeface="Sora Light"/>
              <a:sym typeface="Sora Light"/>
            </a:endParaRPr>
          </a:p>
        </p:txBody>
      </p:sp>
      <p:pic>
        <p:nvPicPr>
          <p:cNvPr id="454" name="Google Shape;454;p72"/>
          <p:cNvPicPr preferRelativeResize="0"/>
          <p:nvPr/>
        </p:nvPicPr>
        <p:blipFill>
          <a:blip r:embed="rId3">
            <a:alphaModFix/>
          </a:blip>
          <a:stretch>
            <a:fillRect/>
          </a:stretch>
        </p:blipFill>
        <p:spPr>
          <a:xfrm>
            <a:off x="254600" y="215450"/>
            <a:ext cx="551700" cy="161828"/>
          </a:xfrm>
          <a:prstGeom prst="rect">
            <a:avLst/>
          </a:prstGeom>
          <a:noFill/>
          <a:ln>
            <a:noFill/>
          </a:ln>
        </p:spPr>
      </p:pic>
      <p:sp>
        <p:nvSpPr>
          <p:cNvPr id="455" name="Google Shape;455;p72"/>
          <p:cNvSpPr txBox="1"/>
          <p:nvPr/>
        </p:nvSpPr>
        <p:spPr>
          <a:xfrm>
            <a:off x="8739389" y="4824880"/>
            <a:ext cx="396900" cy="323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GB" sz="900">
                <a:solidFill>
                  <a:schemeClr val="lt1"/>
                </a:solidFill>
                <a:latin typeface="Sora"/>
                <a:ea typeface="Sora"/>
                <a:cs typeface="Sora"/>
                <a:sym typeface="Sora"/>
              </a:rPr>
              <a:t>1</a:t>
            </a:r>
            <a:endParaRPr sz="900">
              <a:solidFill>
                <a:schemeClr val="lt1"/>
              </a:solidFill>
              <a:latin typeface="Sora"/>
              <a:ea typeface="Sora"/>
              <a:cs typeface="Sora"/>
              <a:sym typeface="Sora"/>
            </a:endParaRPr>
          </a:p>
        </p:txBody>
      </p:sp>
      <p:pic>
        <p:nvPicPr>
          <p:cNvPr id="456" name="Google Shape;456;p72"/>
          <p:cNvPicPr preferRelativeResize="0"/>
          <p:nvPr/>
        </p:nvPicPr>
        <p:blipFill>
          <a:blip r:embed="rId4">
            <a:alphaModFix/>
          </a:blip>
          <a:stretch>
            <a:fillRect/>
          </a:stretch>
        </p:blipFill>
        <p:spPr>
          <a:xfrm rot="-1800012">
            <a:off x="2432910" y="4546184"/>
            <a:ext cx="320382" cy="320382"/>
          </a:xfrm>
          <a:prstGeom prst="rect">
            <a:avLst/>
          </a:prstGeom>
          <a:noFill/>
          <a:ln>
            <a:noFill/>
          </a:ln>
        </p:spPr>
      </p:pic>
      <p:pic>
        <p:nvPicPr>
          <p:cNvPr id="457" name="Google Shape;457;p72"/>
          <p:cNvPicPr preferRelativeResize="0"/>
          <p:nvPr/>
        </p:nvPicPr>
        <p:blipFill>
          <a:blip r:embed="rId4">
            <a:alphaModFix/>
          </a:blip>
          <a:stretch>
            <a:fillRect/>
          </a:stretch>
        </p:blipFill>
        <p:spPr>
          <a:xfrm rot="-1799990">
            <a:off x="7191288" y="1324897"/>
            <a:ext cx="249957" cy="249957"/>
          </a:xfrm>
          <a:prstGeom prst="rect">
            <a:avLst/>
          </a:prstGeom>
          <a:noFill/>
          <a:ln>
            <a:noFill/>
          </a:ln>
        </p:spPr>
      </p:pic>
      <p:pic>
        <p:nvPicPr>
          <p:cNvPr id="458" name="Google Shape;458;p72"/>
          <p:cNvPicPr preferRelativeResize="0"/>
          <p:nvPr/>
        </p:nvPicPr>
        <p:blipFill>
          <a:blip r:embed="rId4">
            <a:alphaModFix/>
          </a:blip>
          <a:stretch>
            <a:fillRect/>
          </a:stretch>
        </p:blipFill>
        <p:spPr>
          <a:xfrm rot="-2700000">
            <a:off x="3744251" y="-247897"/>
            <a:ext cx="430221" cy="430221"/>
          </a:xfrm>
          <a:prstGeom prst="rect">
            <a:avLst/>
          </a:prstGeom>
          <a:noFill/>
          <a:ln>
            <a:noFill/>
          </a:ln>
        </p:spPr>
      </p:pic>
      <p:pic>
        <p:nvPicPr>
          <p:cNvPr id="459" name="Google Shape;459;p72"/>
          <p:cNvPicPr preferRelativeResize="0"/>
          <p:nvPr/>
        </p:nvPicPr>
        <p:blipFill>
          <a:blip r:embed="rId5">
            <a:alphaModFix/>
          </a:blip>
          <a:stretch>
            <a:fillRect/>
          </a:stretch>
        </p:blipFill>
        <p:spPr>
          <a:xfrm rot="-1800008">
            <a:off x="288537" y="1368957"/>
            <a:ext cx="161824" cy="161824"/>
          </a:xfrm>
          <a:prstGeom prst="rect">
            <a:avLst/>
          </a:prstGeom>
          <a:noFill/>
          <a:ln>
            <a:noFill/>
          </a:ln>
        </p:spPr>
      </p:pic>
      <p:pic>
        <p:nvPicPr>
          <p:cNvPr id="460" name="Google Shape;460;p72"/>
          <p:cNvPicPr preferRelativeResize="0"/>
          <p:nvPr/>
        </p:nvPicPr>
        <p:blipFill>
          <a:blip r:embed="rId5">
            <a:alphaModFix/>
          </a:blip>
          <a:stretch>
            <a:fillRect/>
          </a:stretch>
        </p:blipFill>
        <p:spPr>
          <a:xfrm rot="-1799990">
            <a:off x="8097618" y="3713888"/>
            <a:ext cx="243243" cy="243243"/>
          </a:xfrm>
          <a:prstGeom prst="rect">
            <a:avLst/>
          </a:prstGeom>
          <a:noFill/>
          <a:ln>
            <a:noFill/>
          </a:ln>
        </p:spPr>
      </p:pic>
      <p:pic>
        <p:nvPicPr>
          <p:cNvPr id="461" name="Google Shape;461;p72"/>
          <p:cNvPicPr preferRelativeResize="0"/>
          <p:nvPr/>
        </p:nvPicPr>
        <p:blipFill>
          <a:blip r:embed="rId4">
            <a:alphaModFix/>
          </a:blip>
          <a:stretch>
            <a:fillRect/>
          </a:stretch>
        </p:blipFill>
        <p:spPr>
          <a:xfrm rot="-899983">
            <a:off x="8609221" y="1009855"/>
            <a:ext cx="880060" cy="880042"/>
          </a:xfrm>
          <a:prstGeom prst="rect">
            <a:avLst/>
          </a:prstGeom>
          <a:noFill/>
          <a:ln>
            <a:noFill/>
          </a:ln>
        </p:spPr>
      </p:pic>
      <p:sp>
        <p:nvSpPr>
          <p:cNvPr id="462" name="Google Shape;462;p72"/>
          <p:cNvSpPr/>
          <p:nvPr/>
        </p:nvSpPr>
        <p:spPr>
          <a:xfrm flipH="1" rot="-1800586">
            <a:off x="6226599" y="3874399"/>
            <a:ext cx="346098" cy="346098"/>
          </a:xfrm>
          <a:prstGeom prst="rect">
            <a:avLst/>
          </a:prstGeom>
          <a:solidFill>
            <a:srgbClr val="D8D6F6">
              <a:alpha val="123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72"/>
          <p:cNvSpPr/>
          <p:nvPr/>
        </p:nvSpPr>
        <p:spPr>
          <a:xfrm flipH="1" rot="-1798005">
            <a:off x="2446249" y="937802"/>
            <a:ext cx="192193" cy="192193"/>
          </a:xfrm>
          <a:prstGeom prst="rect">
            <a:avLst/>
          </a:prstGeom>
          <a:solidFill>
            <a:srgbClr val="D8D6F6">
              <a:alpha val="123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72"/>
          <p:cNvSpPr/>
          <p:nvPr/>
        </p:nvSpPr>
        <p:spPr>
          <a:xfrm flipH="1" rot="-902595">
            <a:off x="1272793" y="3557698"/>
            <a:ext cx="227703" cy="227703"/>
          </a:xfrm>
          <a:prstGeom prst="rect">
            <a:avLst/>
          </a:prstGeom>
          <a:solidFill>
            <a:srgbClr val="D8D6F6">
              <a:alpha val="123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72"/>
          <p:cNvSpPr/>
          <p:nvPr/>
        </p:nvSpPr>
        <p:spPr>
          <a:xfrm flipH="1" rot="-1801740">
            <a:off x="7940331" y="608090"/>
            <a:ext cx="217609" cy="217609"/>
          </a:xfrm>
          <a:prstGeom prst="rect">
            <a:avLst/>
          </a:prstGeom>
          <a:solidFill>
            <a:srgbClr val="D8D6F6">
              <a:alpha val="123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66" name="Google Shape;466;p72"/>
          <p:cNvPicPr preferRelativeResize="0"/>
          <p:nvPr/>
        </p:nvPicPr>
        <p:blipFill>
          <a:blip r:embed="rId6">
            <a:alphaModFix/>
          </a:blip>
          <a:stretch>
            <a:fillRect/>
          </a:stretch>
        </p:blipFill>
        <p:spPr>
          <a:xfrm>
            <a:off x="4997433" y="1546399"/>
            <a:ext cx="1004349" cy="702750"/>
          </a:xfrm>
          <a:prstGeom prst="rect">
            <a:avLst/>
          </a:prstGeom>
          <a:noFill/>
          <a:ln>
            <a:noFill/>
          </a:ln>
        </p:spPr>
      </p:pic>
      <p:pic>
        <p:nvPicPr>
          <p:cNvPr id="467" name="Google Shape;467;p72"/>
          <p:cNvPicPr preferRelativeResize="0"/>
          <p:nvPr/>
        </p:nvPicPr>
        <p:blipFill>
          <a:blip r:embed="rId7">
            <a:alphaModFix/>
          </a:blip>
          <a:stretch>
            <a:fillRect/>
          </a:stretch>
        </p:blipFill>
        <p:spPr>
          <a:xfrm>
            <a:off x="3149100" y="1395575"/>
            <a:ext cx="1004400" cy="1004400"/>
          </a:xfrm>
          <a:prstGeom prst="ellipse">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